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712" r:id="rId3"/>
    <p:sldMasterId id="2147483729" r:id="rId4"/>
    <p:sldMasterId id="2147483767" r:id="rId5"/>
    <p:sldMasterId id="2147483783" r:id="rId6"/>
    <p:sldMasterId id="2147483786" r:id="rId7"/>
    <p:sldMasterId id="2147483809" r:id="rId8"/>
  </p:sldMasterIdLst>
  <p:notesMasterIdLst>
    <p:notesMasterId r:id="rId42"/>
  </p:notesMasterIdLst>
  <p:sldIdLst>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8" d="100"/>
          <a:sy n="78" d="100"/>
        </p:scale>
        <p:origin x="67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45753-7E15-4A3A-9BC1-9BBCAC9A61C5}" type="datetimeFigureOut">
              <a:rPr lang="en-US" smtClean="0"/>
              <a:t>8/29/2016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107DD-C887-4797-9B63-1C30099D0420}" type="slidenum">
              <a:rPr lang="en-US" smtClean="0"/>
              <a:t>‹#›</a:t>
            </a:fld>
            <a:endParaRPr lang="en-US"/>
          </a:p>
        </p:txBody>
      </p:sp>
    </p:spTree>
    <p:extLst>
      <p:ext uri="{BB962C8B-B14F-4D97-AF65-F5344CB8AC3E}">
        <p14:creationId xmlns:p14="http://schemas.microsoft.com/office/powerpoint/2010/main" val="319134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S4 Solution Specialist Sales Summit</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8/29/2016 10:25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3546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[Slide goal]</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dirty="0"/>
          </a:p>
          <a:p>
            <a:r>
              <a:rPr lang="en-US" dirty="0">
                <a:latin typeface="Segoe UI" panose="020B0502040204020203" pitchFamily="34" charset="0"/>
                <a:ea typeface="Segoe UI" panose="020B0502040204020203" pitchFamily="34" charset="0"/>
                <a:cs typeface="Segoe UI" panose="020B0502040204020203" pitchFamily="34" charset="0"/>
              </a:rPr>
              <a:t>Outline the capabilities of Application</a:t>
            </a:r>
            <a:r>
              <a:rPr lang="en-US" baseline="0" dirty="0">
                <a:latin typeface="Segoe UI" panose="020B0502040204020203" pitchFamily="34" charset="0"/>
                <a:ea typeface="Segoe UI" panose="020B0502040204020203" pitchFamily="34" charset="0"/>
                <a:cs typeface="Segoe UI" panose="020B0502040204020203" pitchFamily="34" charset="0"/>
              </a:rPr>
              <a:t> Insights</a:t>
            </a:r>
            <a:endParaRPr lang="en-US" dirty="0">
              <a:latin typeface="Segoe UI" panose="020B0502040204020203" pitchFamily="34" charset="0"/>
              <a:ea typeface="Segoe UI" panose="020B0502040204020203" pitchFamily="34" charset="0"/>
              <a:cs typeface="Segoe UI" panose="020B0502040204020203" pitchFamily="34" charset="0"/>
            </a:endParaRPr>
          </a:p>
          <a:p>
            <a:endParaRPr lang="en-US"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[Talk track]</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b="1" u="sng"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b="0" u="none" dirty="0"/>
              <a:t>N/A</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8/29/2016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3742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[Slide goal]</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dirty="0"/>
          </a:p>
          <a:p>
            <a:r>
              <a:rPr lang="en-US" dirty="0">
                <a:latin typeface="Segoe UI" panose="020B0502040204020203" pitchFamily="34" charset="0"/>
                <a:ea typeface="Segoe UI" panose="020B0502040204020203" pitchFamily="34" charset="0"/>
                <a:cs typeface="Segoe UI" panose="020B0502040204020203" pitchFamily="34" charset="0"/>
              </a:rPr>
              <a:t>Outline the capabilities of Application</a:t>
            </a:r>
            <a:r>
              <a:rPr lang="en-US" baseline="0" dirty="0">
                <a:latin typeface="Segoe UI" panose="020B0502040204020203" pitchFamily="34" charset="0"/>
                <a:ea typeface="Segoe UI" panose="020B0502040204020203" pitchFamily="34" charset="0"/>
                <a:cs typeface="Segoe UI" panose="020B0502040204020203" pitchFamily="34" charset="0"/>
              </a:rPr>
              <a:t> Insights</a:t>
            </a:r>
            <a:endParaRPr lang="en-US" dirty="0">
              <a:latin typeface="Segoe UI" panose="020B0502040204020203" pitchFamily="34" charset="0"/>
              <a:ea typeface="Segoe UI" panose="020B0502040204020203" pitchFamily="34" charset="0"/>
              <a:cs typeface="Segoe UI" panose="020B0502040204020203" pitchFamily="34" charset="0"/>
            </a:endParaRPr>
          </a:p>
          <a:p>
            <a:endParaRPr lang="en-US"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[Talk track]</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b="1" u="sng" dirty="0"/>
          </a:p>
          <a:p>
            <a:pPr marL="0" marR="0" lvl="1" indent="0" algn="l" defTabSz="932468" rtl="0" eaLnBrk="1" fontAlgn="auto" latinLnBrk="0" hangingPunct="1">
              <a:lnSpc>
                <a:spcPct val="90000"/>
              </a:lnSpc>
              <a:spcBef>
                <a:spcPts val="0"/>
              </a:spcBef>
              <a:spcAft>
                <a:spcPts val="340"/>
              </a:spcAft>
              <a:buClrTx/>
              <a:buSzTx/>
              <a:buFontTx/>
              <a:buNone/>
              <a:tabLst/>
              <a:defRPr/>
            </a:pPr>
            <a:endParaRPr lang="en-US" b="0" u="none" dirty="0">
              <a:latin typeface="Segoe UI Light" pitchFamily="34" charset="0"/>
              <a:ea typeface="+mn-ea"/>
              <a:cs typeface="+mn-cs"/>
            </a:endParaRPr>
          </a:p>
          <a:p>
            <a:pPr marL="0" marR="0" lvl="1" indent="0" algn="l" defTabSz="932468" rtl="0" eaLnBrk="1" fontAlgn="auto" latinLnBrk="0" hangingPunct="1">
              <a:lnSpc>
                <a:spcPct val="90000"/>
              </a:lnSpc>
              <a:spcBef>
                <a:spcPts val="0"/>
              </a:spcBef>
              <a:spcAft>
                <a:spcPts val="340"/>
              </a:spcAft>
              <a:buClrTx/>
              <a:buSzTx/>
              <a:buFontTx/>
              <a:buNone/>
              <a:tabLst/>
              <a:defRPr/>
            </a:pPr>
            <a:r>
              <a:rPr lang="en-US" dirty="0">
                <a:latin typeface="Segoe UI" panose="020B0502040204020203" pitchFamily="34" charset="0"/>
                <a:ea typeface="Segoe UI" panose="020B0502040204020203" pitchFamily="34" charset="0"/>
                <a:cs typeface="Segoe UI" panose="020B0502040204020203" pitchFamily="34" charset="0"/>
              </a:rPr>
              <a:t>To reduce mean time to detect (MTTD) you need access to dashboards that help you detect issues in production before your customer know. </a:t>
            </a:r>
          </a:p>
          <a:p>
            <a:pPr marL="0" marR="0" indent="0" algn="l" defTabSz="932468" rtl="0" eaLnBrk="1" fontAlgn="auto" latinLnBrk="0" hangingPunct="1">
              <a:lnSpc>
                <a:spcPct val="90000"/>
              </a:lnSpc>
              <a:spcBef>
                <a:spcPts val="0"/>
              </a:spcBef>
              <a:spcAft>
                <a:spcPts val="340"/>
              </a:spcAft>
              <a:buClrTx/>
              <a:buSzTx/>
              <a:buFontTx/>
              <a:buNone/>
              <a:tabLst/>
              <a:defRPr/>
            </a:pPr>
            <a:endParaRPr lang="en-US" dirty="0">
              <a:latin typeface="Segoe UI" panose="020B0502040204020203" pitchFamily="34" charset="0"/>
              <a:ea typeface="Segoe UI" panose="020B0502040204020203" pitchFamily="34" charset="0"/>
              <a:cs typeface="Segoe UI" panose="020B0502040204020203" pitchFamily="34" charset="0"/>
            </a:endParaRPr>
          </a:p>
          <a:p>
            <a:pPr marL="0" marR="0" indent="0" algn="l" defTabSz="932468" rtl="0" eaLnBrk="1" fontAlgn="auto" latinLnBrk="0" hangingPunct="1">
              <a:lnSpc>
                <a:spcPct val="90000"/>
              </a:lnSpc>
              <a:spcBef>
                <a:spcPts val="0"/>
              </a:spcBef>
              <a:spcAft>
                <a:spcPts val="340"/>
              </a:spcAft>
              <a:buClrTx/>
              <a:buSzTx/>
              <a:buFontTx/>
              <a:buNone/>
              <a:tabLst/>
              <a:defRPr/>
            </a:pPr>
            <a:r>
              <a:rPr lang="en-US" dirty="0">
                <a:latin typeface="Segoe UI" panose="020B0502040204020203" pitchFamily="34" charset="0"/>
                <a:ea typeface="Segoe UI" panose="020B0502040204020203" pitchFamily="34" charset="0"/>
                <a:cs typeface="Segoe UI" panose="020B0502040204020203" pitchFamily="34" charset="0"/>
              </a:rPr>
              <a:t>With Application Insights, you can set up a view of your application’s health with metrics that are important for you and your business.</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8/29/2016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03998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[Slide goal]</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dirty="0"/>
          </a:p>
          <a:p>
            <a:r>
              <a:rPr lang="en-US" dirty="0">
                <a:latin typeface="Segoe UI" panose="020B0502040204020203" pitchFamily="34" charset="0"/>
                <a:ea typeface="Segoe UI" panose="020B0502040204020203" pitchFamily="34" charset="0"/>
                <a:cs typeface="Segoe UI" panose="020B0502040204020203" pitchFamily="34" charset="0"/>
              </a:rPr>
              <a:t>Outline the capabilities of Application</a:t>
            </a:r>
            <a:r>
              <a:rPr lang="en-US" baseline="0" dirty="0">
                <a:latin typeface="Segoe UI" panose="020B0502040204020203" pitchFamily="34" charset="0"/>
                <a:ea typeface="Segoe UI" panose="020B0502040204020203" pitchFamily="34" charset="0"/>
                <a:cs typeface="Segoe UI" panose="020B0502040204020203" pitchFamily="34" charset="0"/>
              </a:rPr>
              <a:t> Insights</a:t>
            </a:r>
            <a:endParaRPr lang="en-US" dirty="0">
              <a:latin typeface="Segoe UI" panose="020B0502040204020203" pitchFamily="34" charset="0"/>
              <a:ea typeface="Segoe UI" panose="020B0502040204020203" pitchFamily="34" charset="0"/>
              <a:cs typeface="Segoe UI" panose="020B0502040204020203" pitchFamily="34" charset="0"/>
            </a:endParaRPr>
          </a:p>
          <a:p>
            <a:endParaRPr lang="en-US"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[Talk track]</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b="1" u="sng" dirty="0"/>
          </a:p>
          <a:p>
            <a:r>
              <a:rPr lang="en-US" dirty="0">
                <a:latin typeface="Segoe UI" panose="020B0502040204020203" pitchFamily="34" charset="0"/>
                <a:ea typeface="Segoe UI" panose="020B0502040204020203" pitchFamily="34" charset="0"/>
                <a:cs typeface="Segoe UI" panose="020B0502040204020203" pitchFamily="34" charset="0"/>
              </a:rPr>
              <a:t>By reusing</a:t>
            </a:r>
            <a:r>
              <a:rPr lang="en-US" baseline="0" dirty="0">
                <a:latin typeface="Segoe UI" panose="020B0502040204020203" pitchFamily="34" charset="0"/>
                <a:ea typeface="Segoe UI" panose="020B0502040204020203" pitchFamily="34" charset="0"/>
                <a:cs typeface="Segoe UI" panose="020B0502040204020203" pitchFamily="34" charset="0"/>
              </a:rPr>
              <a:t> your test scripts you can detect if the problem is your code or your dependencies. </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8/29/2016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40671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8/29/2016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66100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de-DE" b="1" baseline="0" dirty="0"/>
              <a:t>Partners to highlight</a:t>
            </a:r>
          </a:p>
          <a:p>
            <a:pPr marL="228600" indent="-228600">
              <a:buFont typeface="+mj-lt"/>
              <a:buAutoNum type="arabicPeriod"/>
            </a:pPr>
            <a:r>
              <a:rPr lang="de-DE" b="1" baseline="0" dirty="0"/>
              <a:t>Sauce Labs + Perfecto Mobile</a:t>
            </a:r>
            <a:br>
              <a:rPr lang="de-DE" b="1" baseline="0" dirty="0"/>
            </a:br>
            <a:r>
              <a:rPr lang="de-DE" b="0" baseline="0" dirty="0"/>
              <a:t>T</a:t>
            </a:r>
            <a:r>
              <a:rPr lang="de-DE" baseline="0" dirty="0"/>
              <a:t>esting in the cloud with real devices (both) and web applications (Sauce)</a:t>
            </a:r>
            <a:endParaRPr lang="de-DE" b="1" baseline="0" dirty="0"/>
          </a:p>
          <a:p>
            <a:pPr marL="228600" indent="-228600">
              <a:buFont typeface="+mj-lt"/>
              <a:buAutoNum type="arabicPeriod"/>
            </a:pPr>
            <a:r>
              <a:rPr lang="de-DE" b="1" baseline="0" dirty="0"/>
              <a:t>MacinCloud</a:t>
            </a:r>
            <a:br>
              <a:rPr lang="de-DE" b="1" baseline="0" dirty="0"/>
            </a:br>
            <a:r>
              <a:rPr lang="de-DE" b="0" baseline="0" dirty="0"/>
              <a:t>Your own private Mac VM in the cloud to build your iOS apps</a:t>
            </a:r>
            <a:br>
              <a:rPr lang="de-DE" b="0" baseline="0" dirty="0"/>
            </a:br>
            <a:r>
              <a:rPr lang="de-DE" b="0" baseline="0" dirty="0"/>
              <a:t>Big discounts for VSTS users</a:t>
            </a:r>
          </a:p>
          <a:p>
            <a:pPr marL="228600" indent="-228600">
              <a:buFont typeface="+mj-lt"/>
              <a:buAutoNum type="arabicPeriod"/>
            </a:pPr>
            <a:r>
              <a:rPr lang="de-DE" b="1" baseline="0" dirty="0"/>
              <a:t>eDevTech</a:t>
            </a:r>
            <a:br>
              <a:rPr lang="de-DE" b="1" baseline="0" dirty="0"/>
            </a:br>
            <a:r>
              <a:rPr lang="de-DE" b="0" baseline="0" dirty="0"/>
              <a:t>Partner with us for </a:t>
            </a:r>
            <a:r>
              <a:rPr lang="de-DE" b="1" baseline="0" dirty="0"/>
              <a:t>requirements management</a:t>
            </a:r>
            <a:br>
              <a:rPr lang="de-DE" b="0" baseline="0" dirty="0"/>
            </a:br>
            <a:r>
              <a:rPr lang="de-DE" b="0" baseline="0" dirty="0"/>
              <a:t>Special offer for MSDN Enterprise: SmartOffice and InteGREAT for free</a:t>
            </a:r>
            <a:endParaRPr lang="en-US" b="0" baseline="0"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8/29/2016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0902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dirty="0"/>
              <a:t>But how</a:t>
            </a:r>
            <a:r>
              <a:rPr lang="en-US" b="0" baseline="0" dirty="0"/>
              <a:t> </a:t>
            </a:r>
            <a:r>
              <a:rPr lang="en-US" b="0" dirty="0"/>
              <a:t>is</a:t>
            </a:r>
            <a:r>
              <a:rPr lang="en-US" b="0" baseline="0" dirty="0"/>
              <a:t> </a:t>
            </a:r>
            <a:r>
              <a:rPr lang="en-US" b="0" dirty="0"/>
              <a:t>it</a:t>
            </a:r>
            <a:r>
              <a:rPr lang="en-US" b="0" baseline="0" dirty="0"/>
              <a:t> </a:t>
            </a:r>
            <a:r>
              <a:rPr lang="en-US" b="0" dirty="0"/>
              <a:t>that</a:t>
            </a:r>
            <a:r>
              <a:rPr lang="en-US" b="0" baseline="0" dirty="0"/>
              <a:t> some </a:t>
            </a:r>
            <a:r>
              <a:rPr lang="en-US" b="0" dirty="0"/>
              <a:t>companies</a:t>
            </a:r>
            <a:r>
              <a:rPr lang="en-US" b="0" baseline="0" dirty="0"/>
              <a:t> </a:t>
            </a:r>
            <a:r>
              <a:rPr lang="en-US" b="0" dirty="0"/>
              <a:t>like</a:t>
            </a:r>
            <a:r>
              <a:rPr lang="en-US" b="0" baseline="0" dirty="0"/>
              <a:t> </a:t>
            </a:r>
            <a:r>
              <a:rPr lang="en-US" b="0" dirty="0"/>
              <a:t>Netflix,</a:t>
            </a:r>
            <a:r>
              <a:rPr lang="en-US" b="0" baseline="0" dirty="0"/>
              <a:t> </a:t>
            </a:r>
            <a:r>
              <a:rPr lang="en-US" b="0" dirty="0"/>
              <a:t>Amazon,</a:t>
            </a:r>
            <a:r>
              <a:rPr lang="en-US" b="0" baseline="0" dirty="0"/>
              <a:t> </a:t>
            </a:r>
            <a:r>
              <a:rPr lang="en-US" b="0" dirty="0"/>
              <a:t>Etsy,</a:t>
            </a:r>
            <a:r>
              <a:rPr lang="en-US" b="0" baseline="0" dirty="0"/>
              <a:t> </a:t>
            </a:r>
            <a:r>
              <a:rPr lang="en-US" b="0" dirty="0"/>
              <a:t>and</a:t>
            </a:r>
            <a:r>
              <a:rPr lang="en-US" b="0" baseline="0" dirty="0"/>
              <a:t> </a:t>
            </a:r>
            <a:r>
              <a:rPr lang="en-US" b="0" dirty="0"/>
              <a:t>Facebook</a:t>
            </a:r>
            <a:r>
              <a:rPr lang="en-US" b="0" baseline="0" dirty="0"/>
              <a:t> </a:t>
            </a:r>
            <a:r>
              <a:rPr lang="en-US" b="0" dirty="0"/>
              <a:t>regularly</a:t>
            </a:r>
            <a:r>
              <a:rPr lang="en-US" b="0" baseline="0" dirty="0"/>
              <a:t> </a:t>
            </a:r>
            <a:r>
              <a:rPr lang="en-US" b="0" dirty="0"/>
              <a:t>deliver</a:t>
            </a:r>
            <a:r>
              <a:rPr lang="en-US" b="0" baseline="0" dirty="0"/>
              <a:t> </a:t>
            </a:r>
            <a:r>
              <a:rPr lang="en-US" b="0" dirty="0"/>
              <a:t>new</a:t>
            </a:r>
            <a:r>
              <a:rPr lang="en-US" b="0" baseline="0" dirty="0"/>
              <a:t> </a:t>
            </a:r>
            <a:r>
              <a:rPr lang="en-US" b="0" dirty="0"/>
              <a:t>features</a:t>
            </a:r>
            <a:r>
              <a:rPr lang="en-US" b="0" baseline="0" dirty="0"/>
              <a:t> and innovation </a:t>
            </a:r>
            <a:r>
              <a:rPr lang="en-US" b="0" dirty="0"/>
              <a:t>to</a:t>
            </a:r>
            <a:r>
              <a:rPr lang="en-US" b="0" baseline="0" dirty="0"/>
              <a:t> </a:t>
            </a:r>
            <a:r>
              <a:rPr lang="en-US" b="0" dirty="0"/>
              <a:t>their</a:t>
            </a:r>
            <a:r>
              <a:rPr lang="en-US" b="0" baseline="0" dirty="0"/>
              <a:t> </a:t>
            </a:r>
            <a:r>
              <a:rPr lang="en-US" b="0" dirty="0"/>
              <a:t>customers while</a:t>
            </a:r>
            <a:r>
              <a:rPr lang="en-US" b="0" baseline="0" dirty="0"/>
              <a:t> </a:t>
            </a:r>
            <a:r>
              <a:rPr lang="en-US" b="0" dirty="0"/>
              <a:t>other</a:t>
            </a:r>
            <a:r>
              <a:rPr lang="en-US" b="0" baseline="0" dirty="0"/>
              <a:t> </a:t>
            </a:r>
            <a:r>
              <a:rPr lang="en-US" b="0" dirty="0"/>
              <a:t>companies</a:t>
            </a:r>
            <a:r>
              <a:rPr lang="en-US" b="0" baseline="0" dirty="0"/>
              <a:t> </a:t>
            </a:r>
            <a:r>
              <a:rPr lang="en-US" b="0" dirty="0"/>
              <a:t>must</a:t>
            </a:r>
            <a:r>
              <a:rPr lang="en-US" b="0" baseline="0" dirty="0"/>
              <a:t> </a:t>
            </a:r>
            <a:r>
              <a:rPr lang="en-US" b="0" dirty="0"/>
              <a:t>wait</a:t>
            </a:r>
            <a:r>
              <a:rPr lang="en-US" b="0" baseline="0" dirty="0"/>
              <a:t> weeks or </a:t>
            </a:r>
            <a:r>
              <a:rPr lang="en-US" b="0" dirty="0"/>
              <a:t>months</a:t>
            </a:r>
            <a:r>
              <a:rPr lang="en-US" b="0" baseline="0" dirty="0"/>
              <a:t> </a:t>
            </a:r>
            <a:r>
              <a:rPr lang="en-US" b="0" dirty="0"/>
              <a:t>to</a:t>
            </a:r>
            <a:r>
              <a:rPr lang="en-US" b="0" baseline="0" dirty="0"/>
              <a:t> </a:t>
            </a:r>
            <a:r>
              <a:rPr lang="en-US" b="0" dirty="0"/>
              <a:t>release</a:t>
            </a:r>
            <a:r>
              <a:rPr lang="en-US" b="0" baseline="0" dirty="0"/>
              <a:t> s</a:t>
            </a:r>
            <a:r>
              <a:rPr lang="en-US" b="0" dirty="0"/>
              <a:t>oftware</a:t>
            </a:r>
            <a:r>
              <a:rPr lang="en-US" b="0" baseline="0" dirty="0"/>
              <a:t> </a:t>
            </a:r>
            <a:r>
              <a:rPr lang="en-US" b="0" dirty="0"/>
              <a:t>updates?</a:t>
            </a:r>
          </a:p>
          <a:p>
            <a:pPr marL="174708" indent="-174708">
              <a:buFont typeface="Arial" panose="020B0604020202020204" pitchFamily="34" charset="0"/>
              <a:buChar char="•"/>
            </a:pPr>
            <a:r>
              <a:rPr lang="en-US" b="0" dirty="0"/>
              <a:t>Today, we see continual</a:t>
            </a:r>
            <a:r>
              <a:rPr lang="en-US" b="0" baseline="0" dirty="0"/>
              <a:t> </a:t>
            </a:r>
            <a:r>
              <a:rPr lang="en-US" b="0" dirty="0"/>
              <a:t>frustration on</a:t>
            </a:r>
            <a:r>
              <a:rPr lang="en-US" b="0" baseline="0" dirty="0"/>
              <a:t> all sides:</a:t>
            </a:r>
            <a:br>
              <a:rPr lang="en-US" b="0" baseline="0" dirty="0"/>
            </a:br>
            <a:endParaRPr lang="en-US" b="0" baseline="0" dirty="0"/>
          </a:p>
          <a:p>
            <a:pPr marL="454333" lvl="1" indent="-232943">
              <a:buFont typeface="+mj-lt"/>
              <a:buAutoNum type="arabicPeriod"/>
            </a:pPr>
            <a:r>
              <a:rPr lang="en-US" b="0" baseline="0" dirty="0"/>
              <a:t>Business, customers and IT all suffer from </a:t>
            </a:r>
            <a:r>
              <a:rPr lang="en-US" b="0" dirty="0"/>
              <a:t>a</a:t>
            </a:r>
            <a:r>
              <a:rPr lang="en-US" b="0" baseline="0" dirty="0"/>
              <a:t> </a:t>
            </a:r>
            <a:r>
              <a:rPr lang="en-US" b="0" dirty="0"/>
              <a:t>lack</a:t>
            </a:r>
            <a:r>
              <a:rPr lang="en-US" b="0" baseline="0" dirty="0"/>
              <a:t> </a:t>
            </a:r>
            <a:r>
              <a:rPr lang="en-US" b="0" dirty="0"/>
              <a:t>of</a:t>
            </a:r>
            <a:r>
              <a:rPr lang="en-US" b="0" baseline="0" dirty="0"/>
              <a:t> </a:t>
            </a:r>
            <a:r>
              <a:rPr lang="en-US" b="0" dirty="0"/>
              <a:t>collaboration</a:t>
            </a:r>
            <a:r>
              <a:rPr lang="en-US" b="0" baseline="0" dirty="0"/>
              <a:t> </a:t>
            </a:r>
            <a:r>
              <a:rPr lang="en-US" b="0" dirty="0"/>
              <a:t>and</a:t>
            </a:r>
            <a:r>
              <a:rPr lang="en-US" b="0" baseline="0" dirty="0"/>
              <a:t> </a:t>
            </a:r>
            <a:r>
              <a:rPr lang="en-US" b="0" dirty="0"/>
              <a:t>communication</a:t>
            </a:r>
            <a:r>
              <a:rPr lang="en-US" b="0" baseline="0" dirty="0"/>
              <a:t> </a:t>
            </a:r>
            <a:r>
              <a:rPr lang="en-US" b="0" dirty="0"/>
              <a:t>between</a:t>
            </a:r>
            <a:r>
              <a:rPr lang="en-US" b="0" baseline="0" dirty="0"/>
              <a:t> </a:t>
            </a:r>
            <a:r>
              <a:rPr lang="en-US" b="0" dirty="0"/>
              <a:t>development</a:t>
            </a:r>
            <a:r>
              <a:rPr lang="en-US" b="0" baseline="0" dirty="0"/>
              <a:t> </a:t>
            </a:r>
            <a:r>
              <a:rPr lang="en-US" b="0" dirty="0"/>
              <a:t>and</a:t>
            </a:r>
            <a:r>
              <a:rPr lang="en-US" b="0" baseline="0" dirty="0"/>
              <a:t> </a:t>
            </a:r>
            <a:r>
              <a:rPr lang="en-US" b="0" dirty="0"/>
              <a:t>operations</a:t>
            </a:r>
            <a:r>
              <a:rPr lang="en-US" b="0" baseline="0" dirty="0"/>
              <a:t> i</a:t>
            </a:r>
            <a:r>
              <a:rPr lang="en-US" b="0" dirty="0"/>
              <a:t>n</a:t>
            </a:r>
            <a:r>
              <a:rPr lang="en-US" b="0" baseline="0" dirty="0"/>
              <a:t> </a:t>
            </a:r>
            <a:r>
              <a:rPr lang="en-US" b="0" dirty="0"/>
              <a:t>software</a:t>
            </a:r>
            <a:r>
              <a:rPr lang="en-US" b="0" baseline="0" dirty="0"/>
              <a:t> </a:t>
            </a:r>
            <a:r>
              <a:rPr lang="en-US" b="0" dirty="0"/>
              <a:t>projects</a:t>
            </a:r>
            <a:endParaRPr lang="en-US" b="0" baseline="0" dirty="0"/>
          </a:p>
          <a:p>
            <a:pPr marL="454333" lvl="1" indent="-232943">
              <a:buFont typeface="+mj-lt"/>
              <a:buAutoNum type="arabicPeriod"/>
            </a:pPr>
            <a:r>
              <a:rPr lang="en-US" b="0" dirty="0"/>
              <a:t>This increases</a:t>
            </a:r>
            <a:r>
              <a:rPr lang="en-US" b="0" baseline="0" dirty="0"/>
              <a:t> </a:t>
            </a:r>
            <a:r>
              <a:rPr lang="en-US" b="0" dirty="0"/>
              <a:t>time</a:t>
            </a:r>
            <a:r>
              <a:rPr lang="en-US" b="0" baseline="0" dirty="0"/>
              <a:t> </a:t>
            </a:r>
            <a:r>
              <a:rPr lang="en-US" b="0" dirty="0"/>
              <a:t>and</a:t>
            </a:r>
            <a:r>
              <a:rPr lang="en-US" b="0" baseline="0" dirty="0"/>
              <a:t> </a:t>
            </a:r>
            <a:r>
              <a:rPr lang="en-US" b="0" dirty="0"/>
              <a:t>labor</a:t>
            </a:r>
            <a:r>
              <a:rPr lang="en-US" b="0" baseline="0" dirty="0"/>
              <a:t> </a:t>
            </a:r>
            <a:r>
              <a:rPr lang="en-US" b="0" dirty="0"/>
              <a:t>involved</a:t>
            </a:r>
            <a:r>
              <a:rPr lang="en-US" b="0" baseline="0" dirty="0"/>
              <a:t> </a:t>
            </a:r>
            <a:r>
              <a:rPr lang="en-US" b="0" dirty="0"/>
              <a:t>in</a:t>
            </a:r>
            <a:r>
              <a:rPr lang="en-US" b="0" baseline="0" dirty="0"/>
              <a:t> </a:t>
            </a:r>
            <a:r>
              <a:rPr lang="en-US" b="0" dirty="0"/>
              <a:t>delivering and</a:t>
            </a:r>
            <a:r>
              <a:rPr lang="en-US" b="0" baseline="0" dirty="0"/>
              <a:t> </a:t>
            </a:r>
            <a:r>
              <a:rPr lang="en-US" b="0" dirty="0"/>
              <a:t>maintaining</a:t>
            </a:r>
            <a:r>
              <a:rPr lang="en-US" b="0" baseline="0" dirty="0"/>
              <a:t> </a:t>
            </a:r>
            <a:r>
              <a:rPr lang="en-US" b="0" dirty="0"/>
              <a:t>software</a:t>
            </a:r>
            <a:r>
              <a:rPr lang="en-US" b="0" baseline="0" dirty="0"/>
              <a:t> </a:t>
            </a:r>
            <a:r>
              <a:rPr lang="en-US" b="0" dirty="0"/>
              <a:t>systems – not a good thing in a world where fast time</a:t>
            </a:r>
            <a:r>
              <a:rPr lang="en-US" b="0" baseline="0" dirty="0"/>
              <a:t> </a:t>
            </a:r>
            <a:r>
              <a:rPr lang="en-US" b="0" dirty="0"/>
              <a:t>to market is key</a:t>
            </a:r>
          </a:p>
          <a:p>
            <a:pPr marL="454333" lvl="1" indent="-232943">
              <a:buFont typeface="+mj-lt"/>
              <a:buAutoNum type="arabicPeriod"/>
            </a:pPr>
            <a:r>
              <a:rPr lang="en-US" b="0" dirty="0"/>
              <a:t>Add to that the problem that much of what</a:t>
            </a:r>
            <a:r>
              <a:rPr lang="en-US" b="0" baseline="0" dirty="0"/>
              <a:t> we build is based on assumptions instead of hard data and you can see how this could easily lead a team to build the wrong thing</a:t>
            </a:r>
            <a:br>
              <a:rPr lang="en-US" b="0" baseline="0" dirty="0"/>
            </a:br>
            <a:endParaRPr lang="en-US" b="0" dirty="0"/>
          </a:p>
          <a:p>
            <a:pPr marL="174708" indent="-174708">
              <a:buFont typeface="Arial" panose="020B0604020202020204" pitchFamily="34" charset="0"/>
              <a:buChar char="•"/>
            </a:pPr>
            <a:r>
              <a:rPr lang="en-US" b="0" dirty="0">
                <a:solidFill>
                  <a:srgbClr val="002050"/>
                </a:solidFill>
              </a:rPr>
              <a:t>The inability to deliver software efficiently and react quickly</a:t>
            </a:r>
            <a:r>
              <a:rPr lang="en-US" b="0" baseline="0" dirty="0">
                <a:solidFill>
                  <a:srgbClr val="002050"/>
                </a:solidFill>
              </a:rPr>
              <a:t> to changes can </a:t>
            </a:r>
            <a:r>
              <a:rPr lang="en-US" b="0" dirty="0">
                <a:solidFill>
                  <a:srgbClr val="002050"/>
                </a:solidFill>
              </a:rPr>
              <a:t>lead to much more </a:t>
            </a:r>
            <a:r>
              <a:rPr lang="en-US" b="0" baseline="0" dirty="0">
                <a:solidFill>
                  <a:srgbClr val="002050"/>
                </a:solidFill>
              </a:rPr>
              <a:t>than just frustration </a:t>
            </a:r>
            <a:r>
              <a:rPr lang="en-US" b="0" dirty="0">
                <a:solidFill>
                  <a:srgbClr val="002050"/>
                </a:solidFill>
              </a:rPr>
              <a:t>–in the long run, this can threaten your entire business!</a:t>
            </a:r>
            <a:endParaRPr lang="en-US" b="0"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8/29/2016 10:25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18842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2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B1055F-0FAC-411B-9BAD-C9A0F36F5CE0}"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6477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2014 Report collected in December 2013 had over 9,200 survey respondents</a:t>
            </a:r>
            <a:r>
              <a:rPr lang="en-US" baseline="0" dirty="0"/>
              <a:t> across 110 countries with companies of ALL sizes and verticals.</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2015 Report had 4,976 respondents with companies of ALL sizes and verticals.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&lt;Event Name Here&gt;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EE4F6-5204-4A2F-B54C-8BB1993AF4B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70A44DA-14D3-4312-BD8C-2A308641D6B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8/29/2016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01904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8/29/2016 10:25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6203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Visual Studio 11</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52949F-D555-4EFF-A73B-D8A507B86F4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8/29/2016</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1800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Adopt agile techniques to become more effective.</a:t>
            </a:r>
          </a:p>
          <a:p>
            <a:r>
              <a:rPr lang="en-US" sz="900" kern="1200" dirty="0">
                <a:solidFill>
                  <a:schemeClr val="tx1"/>
                </a:solidFill>
                <a:effectLst/>
                <a:latin typeface="Segoe UI Light" pitchFamily="34" charset="0"/>
                <a:ea typeface="+mn-ea"/>
                <a:cs typeface="+mn-cs"/>
              </a:rPr>
              <a:t>Agile planning tools (like capacity planning, task boards, Kanban boards, and backlog management) offer your teams the flexibility to adopt incremental development techniques and agile methodologies (like Scrum) at their own pace. Use the same tools to enhance your current methodology more gradually.</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Visual Studio 11</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190391A-8917-4BD2-B35A-33CA65ABF4C3}"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8/29/2016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2378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2813" marR="0" lvl="4"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32688"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a:rPr>
              <a:pPr marL="0" marR="0" lvl="0" indent="0" defTabSz="932688"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a:endParaRPr>
          </a:p>
        </p:txBody>
      </p:sp>
    </p:spTree>
    <p:extLst>
      <p:ext uri="{BB962C8B-B14F-4D97-AF65-F5344CB8AC3E}">
        <p14:creationId xmlns:p14="http://schemas.microsoft.com/office/powerpoint/2010/main" val="17760591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34.emf"/><Relationship Id="rId1" Type="http://schemas.openxmlformats.org/officeDocument/2006/relationships/slideMaster" Target="../slideMasters/slideMaster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 Id="rId9" Type="http://schemas.openxmlformats.org/officeDocument/2006/relationships/image" Target="../media/image41.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Master" Target="../slideMasters/slideMaster8.xml"/><Relationship Id="rId4" Type="http://schemas.openxmlformats.org/officeDocument/2006/relationships/image" Target="../media/image43.png"/></Relationships>
</file>

<file path=ppt/slideLayouts/_rels/slideLayout1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Master" Target="../slideMasters/slideMaster8.xml"/><Relationship Id="rId4" Type="http://schemas.openxmlformats.org/officeDocument/2006/relationships/image" Target="../media/image43.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w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131269"/>
            <a:ext cx="2743200" cy="365125"/>
          </a:xfrm>
        </p:spPr>
        <p:txBody>
          <a:bodyPr/>
          <a:lstStyle>
            <a:lvl1pPr>
              <a:defRPr sz="2799">
                <a:solidFill>
                  <a:schemeClr val="bg1"/>
                </a:solidFill>
              </a:defRPr>
            </a:lvl1pPr>
          </a:lstStyle>
          <a:p>
            <a:r>
              <a:rPr lang="es-AR" dirty="0"/>
              <a:t>Speaker </a:t>
            </a:r>
            <a:r>
              <a:rPr lang="es-AR" dirty="0" err="1"/>
              <a:t>name</a:t>
            </a:r>
            <a:endParaRPr lang="es-AR" dirty="0"/>
          </a:p>
        </p:txBody>
      </p:sp>
      <p:sp>
        <p:nvSpPr>
          <p:cNvPr id="7" name="Título 1"/>
          <p:cNvSpPr>
            <a:spLocks noGrp="1"/>
          </p:cNvSpPr>
          <p:nvPr>
            <p:ph type="title" hasCustomPrompt="1"/>
          </p:nvPr>
        </p:nvSpPr>
        <p:spPr>
          <a:xfrm>
            <a:off x="762001" y="4362317"/>
            <a:ext cx="11430000" cy="1295400"/>
          </a:xfrm>
        </p:spPr>
        <p:txBody>
          <a:bodyPr>
            <a:noAutofit/>
          </a:bodyPr>
          <a:lstStyle>
            <a:lvl1pPr>
              <a:defRPr b="1">
                <a:solidFill>
                  <a:schemeClr val="bg1"/>
                </a:solidFill>
                <a:latin typeface="+mj-lt"/>
                <a:cs typeface="Segoe UI" panose="020B0502040204020203" pitchFamily="34" charset="0"/>
              </a:defRPr>
            </a:lvl1pPr>
          </a:lstStyle>
          <a:p>
            <a:r>
              <a:rPr lang="en-US" sz="5398" b="0" spc="0" dirty="0"/>
              <a:t>Transforming Business </a:t>
            </a:r>
            <a:br>
              <a:rPr lang="en-US" sz="5398" b="0" spc="0" dirty="0"/>
            </a:br>
            <a:r>
              <a:rPr lang="en-US" sz="5398" b="0" spc="0" dirty="0"/>
              <a:t>for the Digital Age</a:t>
            </a:r>
            <a:endParaRPr lang="es-ES" sz="5398" b="0" spc="0" dirty="0">
              <a:solidFill>
                <a:srgbClr val="00BCF2"/>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81955" y="296488"/>
            <a:ext cx="1402078" cy="299713"/>
          </a:xfrm>
          <a:prstGeom prst="rect">
            <a:avLst/>
          </a:prstGeom>
        </p:spPr>
      </p:pic>
    </p:spTree>
    <p:extLst>
      <p:ext uri="{BB962C8B-B14F-4D97-AF65-F5344CB8AC3E}">
        <p14:creationId xmlns:p14="http://schemas.microsoft.com/office/powerpoint/2010/main" val="4186350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E42B7C-E81D-4418-AFA5-E162D2C60455}" type="datetimeFigureOut">
              <a:rPr lang="es-AR" smtClean="0"/>
              <a:t>29/8/2016</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3066716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396047"/>
          </a:xfrm>
          <a:prstGeom prst="rect">
            <a:avLst/>
          </a:prstGeom>
        </p:spPr>
        <p:txBody>
          <a:bodyPr/>
          <a:lstStyle>
            <a:lvl1pPr marL="284648" indent="-28464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3" indent="-27531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0" indent="-284648">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95" indent="-223985">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1" indent="-223985">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53148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5" y="436418"/>
            <a:ext cx="11401220" cy="553998"/>
          </a:xfrm>
          <a:prstGeom prst="rect">
            <a:avLst/>
          </a:prstGeom>
        </p:spPr>
        <p:txBody>
          <a:bodyPr/>
          <a:lstStyle>
            <a:lvl1pPr algn="l" defTabSz="914116" rtl="0" eaLnBrk="1" latinLnBrk="0" hangingPunct="1">
              <a:lnSpc>
                <a:spcPct val="90000"/>
              </a:lnSpc>
              <a:spcBef>
                <a:spcPct val="0"/>
              </a:spcBef>
              <a:buNone/>
              <a:defRPr lang="en-US" sz="3999"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1769196" y="6458929"/>
            <a:ext cx="398711" cy="365125"/>
          </a:xfrm>
          <a:prstGeom prst="rect">
            <a:avLst/>
          </a:prstGeom>
        </p:spPr>
        <p:txBody>
          <a:bodyPr/>
          <a:lstStyle/>
          <a:p>
            <a:pPr defTabSz="913912"/>
            <a:fld id="{B60359E2-F1E6-40F3-81C3-5A646FA87138}" type="slidenum">
              <a:rPr lang="en-US" smtClean="0">
                <a:solidFill>
                  <a:srgbClr val="000000"/>
                </a:solidFill>
              </a:rPr>
              <a:pPr defTabSz="913912"/>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3161" y="25280"/>
            <a:ext cx="2235390" cy="822274"/>
          </a:xfrm>
          <a:prstGeom prst="rect">
            <a:avLst/>
          </a:prstGeom>
        </p:spPr>
      </p:pic>
    </p:spTree>
    <p:extLst>
      <p:ext uri="{BB962C8B-B14F-4D97-AF65-F5344CB8AC3E}">
        <p14:creationId xmlns:p14="http://schemas.microsoft.com/office/powerpoint/2010/main" val="53254204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526" y="0"/>
            <a:ext cx="5988022"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520837" y="1447801"/>
            <a:ext cx="3030029"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text</a:t>
            </a:r>
          </a:p>
        </p:txBody>
      </p:sp>
      <p:sp>
        <p:nvSpPr>
          <p:cNvPr id="17" name="Content Placeholder 5"/>
          <p:cNvSpPr>
            <a:spLocks noGrp="1"/>
          </p:cNvSpPr>
          <p:nvPr>
            <p:ph sz="quarter" idx="16" hasCustomPrompt="1"/>
          </p:nvPr>
        </p:nvSpPr>
        <p:spPr>
          <a:xfrm>
            <a:off x="520835" y="2734985"/>
            <a:ext cx="3030028"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a:t>Click to edit text</a:t>
            </a:r>
          </a:p>
        </p:txBody>
      </p:sp>
      <p:sp>
        <p:nvSpPr>
          <p:cNvPr id="7" name="Picture Placeholder 3"/>
          <p:cNvSpPr>
            <a:spLocks noGrp="1" noChangeAspect="1"/>
          </p:cNvSpPr>
          <p:nvPr>
            <p:ph type="pic" sz="quarter" idx="17"/>
          </p:nvPr>
        </p:nvSpPr>
        <p:spPr>
          <a:xfrm>
            <a:off x="3550865" y="1143000"/>
            <a:ext cx="8131133" cy="724192"/>
          </a:xfrm>
        </p:spPr>
        <p:txBody>
          <a:bodyPr/>
          <a:lstStyle/>
          <a:p>
            <a:endParaRPr lang="en-US"/>
          </a:p>
        </p:txBody>
      </p:sp>
    </p:spTree>
    <p:extLst>
      <p:ext uri="{BB962C8B-B14F-4D97-AF65-F5344CB8AC3E}">
        <p14:creationId xmlns:p14="http://schemas.microsoft.com/office/powerpoint/2010/main" val="38222625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856220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solidFill>
                  <a:srgbClr val="3F3F3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28332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52855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9467636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081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3"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5"/>
            <a:ext cx="3881520"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413814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2"/>
            <a:ext cx="7837954" cy="727571"/>
          </a:xfrm>
        </p:spPr>
        <p:txBody>
          <a:bodyPr/>
          <a:lstStyle/>
          <a:p>
            <a:endParaRPr lang="en-US" dirty="0"/>
          </a:p>
        </p:txBody>
      </p:sp>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8" name="Text Placeholder 3"/>
          <p:cNvSpPr>
            <a:spLocks noGrp="1"/>
          </p:cNvSpPr>
          <p:nvPr>
            <p:ph type="body" sz="quarter" idx="10"/>
          </p:nvPr>
        </p:nvSpPr>
        <p:spPr>
          <a:xfrm>
            <a:off x="269243"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8052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s-AR"/>
          </a:p>
        </p:txBody>
      </p:sp>
      <p:sp>
        <p:nvSpPr>
          <p:cNvPr id="3" name="Content Placeholder 2"/>
          <p:cNvSpPr>
            <a:spLocks noGrp="1"/>
          </p:cNvSpPr>
          <p:nvPr>
            <p:ph idx="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E42B7C-E81D-4418-AFA5-E162D2C60455}" type="datetimeFigureOut">
              <a:rPr lang="es-AR" smtClean="0"/>
              <a:t>29/8/2016</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6536780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Slide 3">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7100" y="2084172"/>
            <a:ext cx="2632588" cy="474706"/>
          </a:xfrm>
          <a:prstGeom prst="rect">
            <a:avLst/>
          </a:prstGeom>
          <a:blipFill rotWithShape="1">
            <a:blip r:embed="rId2"/>
            <a:stretch>
              <a:fillRect/>
            </a:stretch>
          </a:blipFill>
        </p:spPr>
      </p:pic>
      <p:sp>
        <p:nvSpPr>
          <p:cNvPr id="10" name="Text Placeholder 4"/>
          <p:cNvSpPr>
            <a:spLocks noGrp="1"/>
          </p:cNvSpPr>
          <p:nvPr>
            <p:ph type="body" sz="quarter" idx="12" hasCustomPrompt="1"/>
          </p:nvPr>
        </p:nvSpPr>
        <p:spPr>
          <a:xfrm>
            <a:off x="271106" y="4777532"/>
            <a:ext cx="7171399" cy="1794661"/>
          </a:xfrm>
          <a:noFill/>
        </p:spPr>
        <p:txBody>
          <a:bodyPr lIns="146260" tIns="109696" rIns="146260" bIns="109696">
            <a:noAutofit/>
          </a:bodyPr>
          <a:lstStyle>
            <a:lvl1pPr marL="0" indent="0">
              <a:spcBef>
                <a:spcPts val="0"/>
              </a:spcBef>
              <a:buNone/>
              <a:defRPr sz="2940" spc="0" baseline="0">
                <a:solidFill>
                  <a:srgbClr val="3F3F3F"/>
                </a:solidFill>
                <a:latin typeface="+mj-lt"/>
              </a:defRPr>
            </a:lvl1pPr>
          </a:lstStyle>
          <a:p>
            <a:pPr lvl="0"/>
            <a:r>
              <a:rPr lang="en-US" dirty="0"/>
              <a:t>Speaker Name</a:t>
            </a:r>
          </a:p>
        </p:txBody>
      </p:sp>
      <p:sp>
        <p:nvSpPr>
          <p:cNvPr id="11" name="Title 1"/>
          <p:cNvSpPr>
            <a:spLocks noGrp="1"/>
          </p:cNvSpPr>
          <p:nvPr>
            <p:ph type="title" hasCustomPrompt="1"/>
          </p:nvPr>
        </p:nvSpPr>
        <p:spPr>
          <a:xfrm>
            <a:off x="269303" y="2976098"/>
            <a:ext cx="7171399" cy="1801436"/>
          </a:xfrm>
          <a:noFill/>
        </p:spPr>
        <p:txBody>
          <a:bodyPr lIns="146260" tIns="91413" rIns="146260" bIns="91413" anchor="t" anchorCtr="0"/>
          <a:lstStyle>
            <a:lvl1pPr>
              <a:defRPr sz="5881" spc="-98" baseline="0">
                <a:solidFill>
                  <a:srgbClr val="3F3F3F"/>
                </a:solidFill>
              </a:defRPr>
            </a:lvl1pPr>
          </a:lstStyle>
          <a:p>
            <a:r>
              <a:rPr lang="en-US" dirty="0"/>
              <a:t>Presentation title</a:t>
            </a:r>
          </a:p>
        </p:txBody>
      </p:sp>
      <p:pic>
        <p:nvPicPr>
          <p:cNvPr id="13" name="Picture 12" descr="app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0537" y="-1"/>
            <a:ext cx="8941464" cy="6910294"/>
          </a:xfrm>
          <a:prstGeom prst="rect">
            <a:avLst/>
          </a:prstGeom>
        </p:spPr>
      </p:pic>
    </p:spTree>
    <p:extLst>
      <p:ext uri="{BB962C8B-B14F-4D97-AF65-F5344CB8AC3E}">
        <p14:creationId xmlns:p14="http://schemas.microsoft.com/office/powerpoint/2010/main" val="253855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Emphasis with callouts">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12192000" cy="6858000"/>
          </a:xfrm>
          <a:noFill/>
        </p:spPr>
        <p:txBody>
          <a:bodyPr lIns="548640" tIns="228600" rIns="6400800" bIns="548640" anchor="t" anchorCtr="0">
            <a:noAutofit/>
          </a:bodyPr>
          <a:lstStyle>
            <a:lvl1pPr>
              <a:defRPr sz="5397">
                <a:solidFill>
                  <a:srgbClr val="3F3F3F"/>
                </a:solidFill>
              </a:defRPr>
            </a:lvl1pPr>
          </a:lstStyle>
          <a:p>
            <a:r>
              <a:rPr lang="en-US"/>
              <a:t>Click to edit Master title style</a:t>
            </a:r>
            <a:endParaRPr lang="en-US" dirty="0"/>
          </a:p>
        </p:txBody>
      </p:sp>
      <p:sp>
        <p:nvSpPr>
          <p:cNvPr id="10" name="Text Placeholder 5"/>
          <p:cNvSpPr>
            <a:spLocks noGrp="1"/>
          </p:cNvSpPr>
          <p:nvPr>
            <p:ph type="body" sz="quarter" idx="15"/>
          </p:nvPr>
        </p:nvSpPr>
        <p:spPr>
          <a:xfrm>
            <a:off x="8790475" y="3435685"/>
            <a:ext cx="3133249" cy="3132433"/>
          </a:xfrm>
          <a:solidFill>
            <a:schemeClr val="accent5"/>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a:t>Click to edit Master text styles</a:t>
            </a:r>
          </a:p>
          <a:p>
            <a:pPr lvl="1"/>
            <a:r>
              <a:rPr lang="en-US"/>
              <a:t>Second level</a:t>
            </a:r>
          </a:p>
        </p:txBody>
      </p:sp>
      <p:sp>
        <p:nvSpPr>
          <p:cNvPr id="19" name="Text Placeholder 5"/>
          <p:cNvSpPr>
            <a:spLocks noGrp="1"/>
          </p:cNvSpPr>
          <p:nvPr>
            <p:ph type="body" sz="quarter" idx="16"/>
          </p:nvPr>
        </p:nvSpPr>
        <p:spPr>
          <a:xfrm>
            <a:off x="8790475" y="294105"/>
            <a:ext cx="3133249" cy="3132433"/>
          </a:xfrm>
          <a:solidFill>
            <a:schemeClr val="accent1"/>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a:t>Click to edit Master text styles</a:t>
            </a:r>
          </a:p>
          <a:p>
            <a:pPr lvl="1"/>
            <a:r>
              <a:rPr lang="en-US"/>
              <a:t>Second level</a:t>
            </a:r>
          </a:p>
        </p:txBody>
      </p:sp>
      <p:sp>
        <p:nvSpPr>
          <p:cNvPr id="20" name="Text Placeholder 5"/>
          <p:cNvSpPr>
            <a:spLocks noGrp="1"/>
          </p:cNvSpPr>
          <p:nvPr>
            <p:ph type="body" sz="quarter" idx="17"/>
          </p:nvPr>
        </p:nvSpPr>
        <p:spPr>
          <a:xfrm>
            <a:off x="5648034" y="3435685"/>
            <a:ext cx="3133249" cy="3132433"/>
          </a:xfrm>
          <a:solidFill>
            <a:schemeClr val="accent4"/>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a:t>Click to edit Master text styles</a:t>
            </a:r>
          </a:p>
          <a:p>
            <a:pPr lvl="1"/>
            <a:r>
              <a:rPr lang="en-US"/>
              <a:t>Second level</a:t>
            </a:r>
          </a:p>
        </p:txBody>
      </p:sp>
      <p:sp>
        <p:nvSpPr>
          <p:cNvPr id="21" name="Text Placeholder 5"/>
          <p:cNvSpPr>
            <a:spLocks noGrp="1"/>
          </p:cNvSpPr>
          <p:nvPr>
            <p:ph type="body" sz="quarter" idx="18"/>
          </p:nvPr>
        </p:nvSpPr>
        <p:spPr>
          <a:xfrm>
            <a:off x="5648034" y="294105"/>
            <a:ext cx="3133249" cy="3132433"/>
          </a:xfrm>
          <a:solidFill>
            <a:schemeClr val="accent3"/>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811491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24626"/>
            <a:ext cx="11653523" cy="1115310"/>
          </a:xfrm>
          <a:noFill/>
        </p:spPr>
        <p:txBody>
          <a:bodyPr tIns="91440" bIns="91440" anchor="t" anchorCtr="0"/>
          <a:lstStyle>
            <a:lvl1pPr>
              <a:defRPr sz="5881" spc="-98" baseline="0">
                <a:solidFill>
                  <a:srgbClr val="3F3F3F"/>
                </a:solidFill>
              </a:defRPr>
            </a:lvl1pPr>
          </a:lstStyle>
          <a:p>
            <a:r>
              <a:rPr lang="en-US" dirty="0"/>
              <a:t>Section title</a:t>
            </a:r>
          </a:p>
        </p:txBody>
      </p:sp>
    </p:spTree>
    <p:extLst>
      <p:ext uri="{BB962C8B-B14F-4D97-AF65-F5344CB8AC3E}">
        <p14:creationId xmlns:p14="http://schemas.microsoft.com/office/powerpoint/2010/main" val="3827651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4" cy="997196"/>
          </a:xfrm>
        </p:spPr>
        <p:txBody>
          <a:bodyPr anchor="b" anchorCtr="0"/>
          <a:lstStyle>
            <a:lvl1pPr>
              <a:defRPr sz="5881" spc="-151" baseline="0">
                <a:solidFill>
                  <a:srgbClr val="3F3F3F"/>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425830"/>
            <a:ext cx="10240454" cy="498599"/>
          </a:xfrm>
        </p:spPr>
        <p:txBody>
          <a:bodyPr>
            <a:noAutofit/>
          </a:bodyPr>
          <a:lstStyle>
            <a:lvl1pPr marL="0" indent="0">
              <a:spcBef>
                <a:spcPts val="0"/>
              </a:spcBef>
              <a:buNone/>
              <a:defRPr spc="-71" baseline="0">
                <a:solidFill>
                  <a:srgbClr val="3F3F3F"/>
                </a:solidFill>
                <a:latin typeface="+mj-lt"/>
              </a:defRPr>
            </a:lvl1pPr>
          </a:lstStyle>
          <a:p>
            <a:pPr lvl="0"/>
            <a:r>
              <a:rPr lang="en-US" dirty="0"/>
              <a:t>Speaker Title</a:t>
            </a:r>
          </a:p>
        </p:txBody>
      </p:sp>
    </p:spTree>
    <p:extLst>
      <p:ext uri="{BB962C8B-B14F-4D97-AF65-F5344CB8AC3E}">
        <p14:creationId xmlns:p14="http://schemas.microsoft.com/office/powerpoint/2010/main" val="3423350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7"/>
            <a:ext cx="7171399"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62102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7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7"/>
            <a:ext cx="7171399"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1374687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222"/>
          </a:xfrm>
        </p:spPr>
        <p:txBody>
          <a:bodyPr/>
          <a:lstStyle>
            <a:lvl1pPr marL="0" indent="0">
              <a:buNone/>
              <a:defRPr>
                <a:solidFill>
                  <a:schemeClr val="accent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77079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8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68966"/>
            <a:ext cx="4653096" cy="440104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1287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Imagen 7" descr="CARÁTUL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42601210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1600">
                <a:gradFill>
                  <a:gsLst>
                    <a:gs pos="100000">
                      <a:schemeClr val="tx1"/>
                    </a:gs>
                    <a:gs pos="6000">
                      <a:schemeClr val="tx1"/>
                    </a:gs>
                  </a:gsLst>
                  <a:lin ang="5400000" scaled="0"/>
                </a:gradFill>
              </a:defRPr>
            </a:lvl3pPr>
            <a:lvl4pPr marL="457200" indent="0">
              <a:buNone/>
              <a:defRPr sz="1200">
                <a:gradFill>
                  <a:gsLst>
                    <a:gs pos="100000">
                      <a:schemeClr val="tx1"/>
                    </a:gs>
                    <a:gs pos="6000">
                      <a:schemeClr val="tx1"/>
                    </a:gs>
                  </a:gsLst>
                  <a:lin ang="5400000" scaled="0"/>
                </a:gradFill>
              </a:defRPr>
            </a:lvl4pPr>
            <a:lvl5pPr marL="693738" indent="0">
              <a:buNone/>
              <a:defRPr sz="1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09759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a:t>Click to edit Master title style</a:t>
            </a:r>
            <a:endParaRPr lang="es-AR"/>
          </a:p>
        </p:txBody>
      </p:sp>
      <p:sp>
        <p:nvSpPr>
          <p:cNvPr id="3" name="Picture Placeholder 2"/>
          <p:cNvSpPr>
            <a:spLocks noGrp="1"/>
          </p:cNvSpPr>
          <p:nvPr>
            <p:ph type="pic" idx="1"/>
          </p:nvPr>
        </p:nvSpPr>
        <p:spPr>
          <a:xfrm>
            <a:off x="5183188" y="987427"/>
            <a:ext cx="6172200"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s-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E42B7C-E81D-4418-AFA5-E162D2C60455}" type="datetimeFigureOut">
              <a:rPr lang="es-AR" smtClean="0"/>
              <a:t>29/8/2016</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270847146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5675665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213" y="470069"/>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1"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82" y="3877276"/>
            <a:ext cx="6276531"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64803845"/>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213"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3" y="2084187"/>
            <a:ext cx="8964185"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932964390"/>
      </p:ext>
    </p:extLst>
  </p:cSld>
  <p:clrMapOvr>
    <a:masterClrMapping/>
  </p:clrMapOvr>
  <p:transition spd="slow"/>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996608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814106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918615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398369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7040479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1" y="442983"/>
            <a:ext cx="11655078" cy="641086"/>
          </a:xfrm>
        </p:spPr>
        <p:txBody>
          <a:bodyPr/>
          <a:lstStyle/>
          <a:p>
            <a:pPr algn="ctr"/>
            <a:r>
              <a:rPr lang="en-US" dirty="0">
                <a:solidFill>
                  <a:srgbClr val="00B0F0"/>
                </a:solidFill>
              </a:rPr>
              <a:t>Visual Studio Online</a:t>
            </a: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5053"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694" y="1666670"/>
            <a:ext cx="1837218"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1" y="1666671"/>
            <a:ext cx="2467201"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6" y="1666670"/>
            <a:ext cx="1837218"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2"/>
            <a:ext cx="2048437"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3" y="2089222"/>
            <a:ext cx="1483907"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5527" y="2089222"/>
            <a:ext cx="1483907"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1893" y="2089222"/>
            <a:ext cx="1483907"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8"/>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5"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9" y="6136988"/>
            <a:ext cx="3288931"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1"/>
            <a:ext cx="1914585" cy="1183929"/>
          </a:xfrm>
          <a:prstGeom prst="rect">
            <a:avLst/>
          </a:prstGeom>
        </p:spPr>
      </p:pic>
      <p:sp>
        <p:nvSpPr>
          <p:cNvPr id="63" name="Rounded Rectangle 62"/>
          <p:cNvSpPr/>
          <p:nvPr userDrawn="1"/>
        </p:nvSpPr>
        <p:spPr>
          <a:xfrm>
            <a:off x="9120390" y="2089222"/>
            <a:ext cx="1483907"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60117" y="4280218"/>
            <a:ext cx="1123428" cy="615609"/>
          </a:xfrm>
          <a:prstGeom prst="rect">
            <a:avLst/>
          </a:prstGeom>
          <a:noFill/>
        </p:spPr>
        <p:txBody>
          <a:bodyPr wrap="none" lIns="179238" tIns="143391" rIns="179238" bIns="143391" rtlCol="0">
            <a:spAutoFit/>
          </a:bodyPr>
          <a:lstStyle/>
          <a:p>
            <a:pPr>
              <a:lnSpc>
                <a:spcPct val="90000"/>
              </a:lnSpc>
              <a:spcAft>
                <a:spcPts val="588"/>
              </a:spcAft>
            </a:pPr>
            <a:r>
              <a:rPr lang="en-US" sz="2352"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70130" y="2490819"/>
            <a:ext cx="784423"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8" y="2332080"/>
            <a:ext cx="984953" cy="983152"/>
          </a:xfrm>
          <a:prstGeom prst="rect">
            <a:avLst/>
          </a:prstGeom>
        </p:spPr>
      </p:pic>
      <p:pic>
        <p:nvPicPr>
          <p:cNvPr id="28" name="Picture 27"/>
          <p:cNvPicPr>
            <a:picLocks noChangeAspect="1"/>
          </p:cNvPicPr>
          <p:nvPr userDrawn="1"/>
        </p:nvPicPr>
        <p:blipFill>
          <a:blip r:embed="rId9"/>
          <a:stretch>
            <a:fillRect/>
          </a:stretch>
        </p:blipFill>
        <p:spPr>
          <a:xfrm>
            <a:off x="1140506" y="5174413"/>
            <a:ext cx="2747809" cy="1772843"/>
          </a:xfrm>
          <a:prstGeom prst="rect">
            <a:avLst/>
          </a:prstGeom>
        </p:spPr>
      </p:pic>
    </p:spTree>
    <p:extLst>
      <p:ext uri="{BB962C8B-B14F-4D97-AF65-F5344CB8AC3E}">
        <p14:creationId xmlns:p14="http://schemas.microsoft.com/office/powerpoint/2010/main" val="24424894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186356"/>
            <a:ext cx="9859116"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7"/>
            <a:ext cx="9860674"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504260265"/>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p:txBody>
          <a:bodyPr/>
          <a:lstStyle/>
          <a:p>
            <a:fld id="{80E42B7C-E81D-4418-AFA5-E162D2C60455}" type="datetimeFigureOut">
              <a:rPr lang="es-AR" smtClean="0"/>
              <a:t>29/8/2016</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316596665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1186356"/>
            <a:ext cx="9859116"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0043452"/>
      </p:ext>
    </p:extLst>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3"/>
            <a:ext cx="11653523"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387479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3"/>
            <a:ext cx="11653523"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4288460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3"/>
            <a:ext cx="11653523"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319277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3"/>
            <a:ext cx="11653523"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028301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518"/>
          </a:xfrm>
        </p:spPr>
        <p:txBody>
          <a:bodyPr>
            <a:spAutoFit/>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144570005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58939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9068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0815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7227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p:txBody>
          <a:bodyPr/>
          <a:lstStyle/>
          <a:p>
            <a:fld id="{80E42B7C-E81D-4418-AFA5-E162D2C60455}" type="datetimeFigureOut">
              <a:rPr lang="es-AR" smtClean="0"/>
              <a:t>29/8/2016</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15690700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1" y="1189178"/>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626810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3083454"/>
            <a:ext cx="322464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736534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8"/>
            <a:ext cx="11653523"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409575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6" y="6086073"/>
            <a:ext cx="1344637" cy="288081"/>
          </a:xfrm>
          <a:prstGeom prst="rect">
            <a:avLst/>
          </a:prstGeom>
        </p:spPr>
      </p:pic>
      <p:sp>
        <p:nvSpPr>
          <p:cNvPr id="14" name="Text Placeholder 4"/>
          <p:cNvSpPr>
            <a:spLocks noGrp="1"/>
          </p:cNvSpPr>
          <p:nvPr>
            <p:ph type="body" sz="quarter" idx="13" hasCustomPrompt="1"/>
          </p:nvPr>
        </p:nvSpPr>
        <p:spPr>
          <a:xfrm>
            <a:off x="241225" y="3905086"/>
            <a:ext cx="7482658"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75" y="2808471"/>
            <a:ext cx="7470205"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3642323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5" y="2808471"/>
            <a:ext cx="11644184"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3976125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4"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1421708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5" y="2808471"/>
            <a:ext cx="11644184"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72576416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4"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228245970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5" y="2808471"/>
            <a:ext cx="11644184"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88391515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dirty="0"/>
              <a:t>Click to edit Master title style</a:t>
            </a:r>
          </a:p>
        </p:txBody>
      </p:sp>
      <p:sp>
        <p:nvSpPr>
          <p:cNvPr id="5" name="Text Placeholder 3"/>
          <p:cNvSpPr>
            <a:spLocks noGrp="1"/>
          </p:cNvSpPr>
          <p:nvPr>
            <p:ph type="body" sz="quarter" idx="13"/>
          </p:nvPr>
        </p:nvSpPr>
        <p:spPr>
          <a:xfrm>
            <a:off x="269242" y="1783455"/>
            <a:ext cx="11655840" cy="2051245"/>
          </a:xfrm>
        </p:spPr>
        <p:txBody>
          <a:bodyPr/>
          <a:lstStyle>
            <a:lvl1pPr marL="0" indent="0">
              <a:buNone/>
              <a:defRPr>
                <a:solidFill>
                  <a:schemeClr val="bg1"/>
                </a:solidFill>
              </a:defRPr>
            </a:lvl1pPr>
            <a:lvl2pPr marL="27975" indent="0">
              <a:buNone/>
              <a:defRPr sz="1958"/>
            </a:lvl2pPr>
            <a:lvl3pPr marL="219141" indent="0">
              <a:buNone/>
              <a:defRPr sz="1958"/>
            </a:lvl3pPr>
            <a:lvl4pPr marL="466256" indent="0">
              <a:buNone/>
              <a:defRPr sz="1762"/>
            </a:lvl4pPr>
            <a:lvl5pPr marL="724252" indent="0">
              <a:buNone/>
              <a:defRPr sz="176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3391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71" y="471625"/>
            <a:ext cx="1702584"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2"/>
            <a:ext cx="6273418" cy="1794661"/>
          </a:xfrm>
          <a:noFill/>
        </p:spPr>
        <p:txBody>
          <a:bodyPr tIns="109728"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1"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632454665"/>
      </p:ext>
    </p:extLst>
  </p:cSld>
  <p:clrMapOvr>
    <a:masterClrMapping/>
  </p:clrMapOvr>
  <p:transition spd="slow"/>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2" y="1783455"/>
            <a:ext cx="11655840" cy="2051245"/>
          </a:xfrm>
        </p:spPr>
        <p:txBody>
          <a:bodyPr/>
          <a:lstStyle>
            <a:lvl1pPr marL="0" indent="0">
              <a:buNone/>
              <a:defRPr>
                <a:solidFill>
                  <a:schemeClr val="tx1"/>
                </a:solidFill>
              </a:defRPr>
            </a:lvl1pPr>
            <a:lvl2pPr marL="27975" indent="0">
              <a:buNone/>
              <a:defRPr sz="1958">
                <a:solidFill>
                  <a:schemeClr val="tx1"/>
                </a:solidFill>
              </a:defRPr>
            </a:lvl2pPr>
            <a:lvl3pPr marL="219141" indent="0">
              <a:buNone/>
              <a:defRPr sz="1958">
                <a:solidFill>
                  <a:schemeClr val="tx1"/>
                </a:solidFill>
              </a:defRPr>
            </a:lvl3pPr>
            <a:lvl4pPr marL="466256" indent="0">
              <a:buNone/>
              <a:defRPr sz="1762">
                <a:solidFill>
                  <a:schemeClr val="tx1"/>
                </a:solidFill>
              </a:defRPr>
            </a:lvl4pPr>
            <a:lvl5pPr marL="724252" indent="0">
              <a:buNone/>
              <a:defRPr sz="176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109904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2" y="1783455"/>
            <a:ext cx="11655840" cy="2051245"/>
          </a:xfrm>
        </p:spPr>
        <p:txBody>
          <a:bodyPr/>
          <a:lstStyle>
            <a:lvl1pPr marL="0" indent="0">
              <a:buNone/>
              <a:defRPr>
                <a:solidFill>
                  <a:schemeClr val="tx1"/>
                </a:solidFill>
              </a:defRPr>
            </a:lvl1pPr>
            <a:lvl2pPr marL="27975" indent="0">
              <a:buNone/>
              <a:defRPr sz="1958">
                <a:solidFill>
                  <a:schemeClr val="tx1"/>
                </a:solidFill>
              </a:defRPr>
            </a:lvl2pPr>
            <a:lvl3pPr marL="219141" indent="0">
              <a:buNone/>
              <a:defRPr sz="1958">
                <a:solidFill>
                  <a:schemeClr val="tx1"/>
                </a:solidFill>
              </a:defRPr>
            </a:lvl3pPr>
            <a:lvl4pPr marL="466256" indent="0">
              <a:buNone/>
              <a:defRPr sz="1762">
                <a:solidFill>
                  <a:schemeClr val="tx1"/>
                </a:solidFill>
              </a:defRPr>
            </a:lvl4pPr>
            <a:lvl5pPr marL="724252" indent="0">
              <a:buNone/>
              <a:defRPr sz="176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49908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2" y="1783455"/>
            <a:ext cx="11655840" cy="2051245"/>
          </a:xfrm>
        </p:spPr>
        <p:txBody>
          <a:bodyPr/>
          <a:lstStyle>
            <a:lvl1pPr marL="0" indent="0">
              <a:buNone/>
              <a:defRPr>
                <a:solidFill>
                  <a:schemeClr val="tx1"/>
                </a:solidFill>
              </a:defRPr>
            </a:lvl1pPr>
            <a:lvl2pPr marL="27975" indent="0">
              <a:buNone/>
              <a:defRPr sz="1958">
                <a:solidFill>
                  <a:schemeClr val="tx1"/>
                </a:solidFill>
              </a:defRPr>
            </a:lvl2pPr>
            <a:lvl3pPr marL="219141" indent="0">
              <a:buNone/>
              <a:defRPr sz="1958">
                <a:solidFill>
                  <a:schemeClr val="tx1"/>
                </a:solidFill>
              </a:defRPr>
            </a:lvl3pPr>
            <a:lvl4pPr marL="466256" indent="0">
              <a:buNone/>
              <a:defRPr sz="1762">
                <a:solidFill>
                  <a:schemeClr val="tx1"/>
                </a:solidFill>
              </a:defRPr>
            </a:lvl4pPr>
            <a:lvl5pPr marL="724252" indent="0">
              <a:buNone/>
              <a:defRPr sz="176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621578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2" y="1783455"/>
            <a:ext cx="11655840" cy="2051245"/>
          </a:xfrm>
        </p:spPr>
        <p:txBody>
          <a:bodyPr/>
          <a:lstStyle>
            <a:lvl1pPr marL="0" indent="0">
              <a:buNone/>
              <a:defRPr>
                <a:solidFill>
                  <a:schemeClr val="tx1"/>
                </a:solidFill>
              </a:defRPr>
            </a:lvl1pPr>
            <a:lvl2pPr marL="27975" indent="0">
              <a:buNone/>
              <a:defRPr sz="1958">
                <a:solidFill>
                  <a:schemeClr val="tx1"/>
                </a:solidFill>
              </a:defRPr>
            </a:lvl2pPr>
            <a:lvl3pPr marL="219141" indent="0">
              <a:buNone/>
              <a:defRPr sz="1958">
                <a:solidFill>
                  <a:schemeClr val="tx1"/>
                </a:solidFill>
              </a:defRPr>
            </a:lvl3pPr>
            <a:lvl4pPr marL="466256" indent="0">
              <a:buNone/>
              <a:defRPr sz="1762">
                <a:solidFill>
                  <a:schemeClr val="tx1"/>
                </a:solidFill>
              </a:defRPr>
            </a:lvl4pPr>
            <a:lvl5pPr marL="724252" indent="0">
              <a:buNone/>
              <a:defRPr sz="176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739042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8"/>
            </a:lvl2pPr>
            <a:lvl3pPr marL="226911" indent="0">
              <a:buNone/>
              <a:tabLst/>
              <a:defRPr sz="1958"/>
            </a:lvl3pPr>
            <a:lvl4pPr marL="450715" indent="0">
              <a:buNone/>
              <a:defRPr/>
            </a:lvl4pPr>
            <a:lvl5pPr marL="67140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8"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8"/>
            </a:lvl2pPr>
            <a:lvl3pPr marL="226911" indent="0">
              <a:buNone/>
              <a:tabLst/>
              <a:defRPr sz="1958"/>
            </a:lvl3pPr>
            <a:lvl4pPr marL="450715" indent="0">
              <a:buNone/>
              <a:defRPr/>
            </a:lvl4pPr>
            <a:lvl5pPr marL="67140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07542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8"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147930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8"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164036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8"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742922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8"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866313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02" tIns="44750" rIns="89502" bIns="44750" numCol="1" rtlCol="0" anchor="ctr" anchorCtr="0" compatLnSpc="1">
            <a:prstTxWarp prst="textNoShape">
              <a:avLst/>
            </a:prstTxWarp>
          </a:bodyPr>
          <a:lstStyle/>
          <a:p>
            <a:pPr marL="0" marR="0" lvl="0" indent="0" algn="ctr" defTabSz="894771" eaLnBrk="1" fontAlgn="base" latinLnBrk="0" hangingPunct="1">
              <a:lnSpc>
                <a:spcPct val="90000"/>
              </a:lnSpc>
              <a:spcBef>
                <a:spcPct val="0"/>
              </a:spcBef>
              <a:spcAft>
                <a:spcPct val="0"/>
              </a:spcAft>
              <a:buClrTx/>
              <a:buSzTx/>
              <a:buFontTx/>
              <a:buNone/>
              <a:tabLst/>
              <a:defRPr/>
            </a:pPr>
            <a:endParaRPr kumimoji="0" lang="en-US" sz="195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242" y="289514"/>
            <a:ext cx="5378550" cy="1493941"/>
          </a:xfrm>
        </p:spPr>
        <p:txBody>
          <a:bodyPr/>
          <a:lstStyle>
            <a:lvl1pPr>
              <a:defRPr sz="4704">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85997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8" y="655172"/>
            <a:ext cx="8965201" cy="6202828"/>
          </a:xfrm>
          <a:prstGeom prst="rect">
            <a:avLst/>
          </a:prstGeom>
        </p:spPr>
      </p:pic>
      <p:sp>
        <p:nvSpPr>
          <p:cNvPr id="6" name="Rectangle 5"/>
          <p:cNvSpPr/>
          <p:nvPr userDrawn="1"/>
        </p:nvSpPr>
        <p:spPr bwMode="ltGray">
          <a:xfrm>
            <a:off x="269303" y="2075842"/>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71" y="471625"/>
            <a:ext cx="1702584"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8"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3" y="2291188"/>
            <a:ext cx="6491234" cy="1972099"/>
          </a:xfrm>
          <a:noFill/>
        </p:spPr>
        <p:txBody>
          <a:bodyPr anchorCtr="0"/>
          <a:lstStyle>
            <a:lvl1pPr>
              <a:defRPr sz="5881"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28249409"/>
      </p:ext>
    </p:extLst>
  </p:cSld>
  <p:clrMapOvr>
    <a:masterClrMapping/>
  </p:clrMapOvr>
  <p:transition spd="slow"/>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02" tIns="44750" rIns="89502" bIns="44750" numCol="1" rtlCol="0" anchor="ctr" anchorCtr="0" compatLnSpc="1">
            <a:prstTxWarp prst="textNoShape">
              <a:avLst/>
            </a:prstTxWarp>
          </a:bodyPr>
          <a:lstStyle/>
          <a:p>
            <a:pPr marL="0" marR="0" lvl="0" indent="0" algn="ctr" defTabSz="894771" eaLnBrk="1" fontAlgn="base" latinLnBrk="0" hangingPunct="1">
              <a:lnSpc>
                <a:spcPct val="90000"/>
              </a:lnSpc>
              <a:spcBef>
                <a:spcPct val="0"/>
              </a:spcBef>
              <a:spcAft>
                <a:spcPct val="0"/>
              </a:spcAft>
              <a:buClrTx/>
              <a:buSzTx/>
              <a:buFontTx/>
              <a:buNone/>
              <a:tabLst/>
              <a:defRPr/>
            </a:pPr>
            <a:endParaRPr kumimoji="0" lang="en-US" sz="195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2" y="289514"/>
            <a:ext cx="5378550" cy="1493941"/>
          </a:xfrm>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427981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02" tIns="44750" rIns="89502" bIns="44750" numCol="1" rtlCol="0" anchor="ctr" anchorCtr="0" compatLnSpc="1">
            <a:prstTxWarp prst="textNoShape">
              <a:avLst/>
            </a:prstTxWarp>
          </a:bodyPr>
          <a:lstStyle/>
          <a:p>
            <a:pPr marL="0" marR="0" lvl="0" indent="0" algn="ctr" defTabSz="894771" eaLnBrk="1" fontAlgn="base" latinLnBrk="0" hangingPunct="1">
              <a:lnSpc>
                <a:spcPct val="90000"/>
              </a:lnSpc>
              <a:spcBef>
                <a:spcPct val="0"/>
              </a:spcBef>
              <a:spcAft>
                <a:spcPct val="0"/>
              </a:spcAft>
              <a:buClrTx/>
              <a:buSzTx/>
              <a:buFontTx/>
              <a:buNone/>
              <a:tabLst/>
              <a:defRPr/>
            </a:pPr>
            <a:endParaRPr kumimoji="0" lang="en-US" sz="195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242" y="289514"/>
            <a:ext cx="5378550" cy="1493941"/>
          </a:xfrm>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773934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02" tIns="44750" rIns="89502" bIns="44750" numCol="1" rtlCol="0" anchor="ctr" anchorCtr="0" compatLnSpc="1">
            <a:prstTxWarp prst="textNoShape">
              <a:avLst/>
            </a:prstTxWarp>
          </a:bodyPr>
          <a:lstStyle/>
          <a:p>
            <a:pPr marL="0" marR="0" lvl="0" indent="0" algn="ctr" defTabSz="894771" eaLnBrk="1" fontAlgn="base" latinLnBrk="0" hangingPunct="1">
              <a:lnSpc>
                <a:spcPct val="90000"/>
              </a:lnSpc>
              <a:spcBef>
                <a:spcPct val="0"/>
              </a:spcBef>
              <a:spcAft>
                <a:spcPct val="0"/>
              </a:spcAft>
              <a:buClrTx/>
              <a:buSzTx/>
              <a:buFontTx/>
              <a:buNone/>
              <a:tabLst/>
              <a:defRPr/>
            </a:pPr>
            <a:endParaRPr kumimoji="0" lang="en-US" sz="195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242" y="289514"/>
            <a:ext cx="5378550" cy="1493941"/>
          </a:xfrm>
        </p:spPr>
        <p:txBody>
          <a:bodyPr/>
          <a:lstStyle>
            <a:lvl1pPr>
              <a:defRPr sz="4704">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70582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18" indent="-228466">
              <a:defRPr sz="4704"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44624300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18" indent="-228466">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578989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18" indent="-228466">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98341314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18" indent="-228466">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9647612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18" indent="-228466">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173625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6447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2780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1" y="0"/>
            <a:ext cx="12192000" cy="6858000"/>
          </a:xfrm>
          <a:prstGeom prst="rect">
            <a:avLst/>
          </a:prstGeom>
        </p:spPr>
      </p:pic>
      <p:sp>
        <p:nvSpPr>
          <p:cNvPr id="4" name="Rectangle 3"/>
          <p:cNvSpPr/>
          <p:nvPr userDrawn="1"/>
        </p:nvSpPr>
        <p:spPr bwMode="auto">
          <a:xfrm>
            <a:off x="341496" y="2632733"/>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57" tIns="268857" rIns="358477" bIns="358477" numCol="1" spcCol="0" rtlCol="0" fromWordArt="0" anchor="t" anchorCtr="0" forceAA="0" compatLnSpc="1">
            <a:prstTxWarp prst="textNoShape">
              <a:avLst/>
            </a:prstTxWarp>
            <a:noAutofit/>
          </a:bodyPr>
          <a:lstStyle/>
          <a:p>
            <a:pPr algn="l" defTabSz="913916" fontAlgn="base">
              <a:lnSpc>
                <a:spcPct val="90000"/>
              </a:lnSpc>
              <a:spcBef>
                <a:spcPct val="0"/>
              </a:spcBef>
              <a:spcAft>
                <a:spcPct val="0"/>
              </a:spcAft>
            </a:pPr>
            <a:r>
              <a:rPr lang="en-US" sz="646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9"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240877523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79547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22150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1"/>
            <a:ext cx="12176826" cy="6846323"/>
          </a:xfrm>
          <a:prstGeom prst="rect">
            <a:avLst/>
          </a:prstGeom>
        </p:spPr>
      </p:pic>
      <p:sp>
        <p:nvSpPr>
          <p:cNvPr id="9" name="Rectangle 8"/>
          <p:cNvSpPr/>
          <p:nvPr userDrawn="1"/>
        </p:nvSpPr>
        <p:spPr bwMode="auto">
          <a:xfrm>
            <a:off x="1"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9"/>
            <a:ext cx="1344637" cy="288081"/>
          </a:xfrm>
          <a:prstGeom prst="rect">
            <a:avLst/>
          </a:prstGeom>
        </p:spPr>
      </p:pic>
    </p:spTree>
    <p:extLst>
      <p:ext uri="{BB962C8B-B14F-4D97-AF65-F5344CB8AC3E}">
        <p14:creationId xmlns:p14="http://schemas.microsoft.com/office/powerpoint/2010/main" val="4145125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2" y="1"/>
            <a:ext cx="12176826" cy="6846323"/>
          </a:xfrm>
          <a:prstGeom prst="rect">
            <a:avLst/>
          </a:prstGeom>
        </p:spPr>
      </p:pic>
      <p:sp>
        <p:nvSpPr>
          <p:cNvPr id="7" name="Rectangle 6"/>
          <p:cNvSpPr/>
          <p:nvPr userDrawn="1"/>
        </p:nvSpPr>
        <p:spPr bwMode="auto">
          <a:xfrm>
            <a:off x="1"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3"/>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9"/>
            <a:ext cx="1344637" cy="288081"/>
          </a:xfrm>
          <a:prstGeom prst="rect">
            <a:avLst/>
          </a:prstGeom>
        </p:spPr>
      </p:pic>
    </p:spTree>
    <p:extLst>
      <p:ext uri="{BB962C8B-B14F-4D97-AF65-F5344CB8AC3E}">
        <p14:creationId xmlns:p14="http://schemas.microsoft.com/office/powerpoint/2010/main" val="345095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1" y="3083658"/>
            <a:ext cx="3220157" cy="690686"/>
          </a:xfrm>
          <a:prstGeom prst="rect">
            <a:avLst/>
          </a:prstGeom>
        </p:spPr>
      </p:pic>
      <p:sp>
        <p:nvSpPr>
          <p:cNvPr id="6"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034" tIns="143228" rIns="179034" bIns="143228" numCol="1" anchor="t" anchorCtr="0" compatLnSpc="1">
            <a:prstTxWarp prst="textNoShape">
              <a:avLst/>
            </a:prstTxWarp>
            <a:spAutoFit/>
          </a:bodyPr>
          <a:lstStyle/>
          <a:p>
            <a:pPr marL="0" marR="0" lvl="0" indent="0" defTabSz="912732"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dirty="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309788631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8"/>
            <a:ext cx="11653523" cy="2396047"/>
          </a:xfrm>
          <a:prstGeom prst="rect">
            <a:avLst/>
          </a:prstGeom>
        </p:spPr>
        <p:txBody>
          <a:bodyPr/>
          <a:lstStyle>
            <a:lvl1pPr marL="284418" indent="-28441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1" indent="-275093">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30" indent="-284418">
              <a:buClr>
                <a:schemeClr val="tx1"/>
              </a:buClr>
              <a:buSzPct val="90000"/>
              <a:buFont typeface="Arial" pitchFamily="34" charset="0"/>
              <a:buChar char="•"/>
              <a:defRPr sz="274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34" indent="-223805">
              <a:buClr>
                <a:schemeClr val="tx1"/>
              </a:buClr>
              <a:buSzPct val="90000"/>
              <a:buFont typeface="Arial" pitchFamily="34" charset="0"/>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39" indent="-223805">
              <a:buClr>
                <a:schemeClr val="tx1"/>
              </a:buClr>
              <a:buSzPct val="90000"/>
              <a:buFont typeface="Arial" pitchFamily="34" charset="0"/>
              <a:buChar char="•"/>
              <a:defRPr sz="195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764497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5"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71" y="471625"/>
            <a:ext cx="1702584"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3" y="2081645"/>
            <a:ext cx="8964185" cy="1795633"/>
          </a:xfrm>
          <a:noFill/>
        </p:spPr>
        <p:txBody>
          <a:bodyPr anchorCtr="0"/>
          <a:lstStyle>
            <a:lvl1pPr>
              <a:defRPr sz="5881"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3" y="3697964"/>
            <a:ext cx="8964185" cy="1793105"/>
          </a:xfrm>
          <a:noFill/>
        </p:spPr>
        <p:txBody>
          <a:bodyPr tIns="109728" bIns="109728">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83240016"/>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3"/>
            <a:ext cx="11653523"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35983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Imagen 7" descr="CARÁTUL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1505470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3"/>
            <a:ext cx="11653523"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927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96200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3"/>
            <a:ext cx="11653523" cy="2059971"/>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412509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3"/>
            <a:ext cx="11653523"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83725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3"/>
            <a:ext cx="11653523"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79057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6" cy="3586208"/>
          </a:xfrm>
          <a:solidFill>
            <a:schemeClr val="tx2"/>
          </a:solidFill>
        </p:spPr>
        <p:txBody>
          <a:bodyPr lIns="146304" tIns="91440" rIns="146304" bIns="91440" anchor="t" anchorCtr="0"/>
          <a:lstStyle>
            <a:lvl1pPr>
              <a:defRPr sz="5881" spc="-98" baseline="0">
                <a:solidFill>
                  <a:schemeClr val="bg1"/>
                </a:solidFill>
              </a:defRPr>
            </a:lvl1pPr>
          </a:lstStyle>
          <a:p>
            <a:r>
              <a:rPr lang="en-US" dirty="0"/>
              <a:t>Pull quote</a:t>
            </a:r>
          </a:p>
        </p:txBody>
      </p:sp>
    </p:spTree>
    <p:extLst>
      <p:ext uri="{BB962C8B-B14F-4D97-AF65-F5344CB8AC3E}">
        <p14:creationId xmlns:p14="http://schemas.microsoft.com/office/powerpoint/2010/main" val="34410103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4"/>
            <a:ext cx="11653523" cy="615609"/>
          </a:xfrm>
        </p:spPr>
        <p:txBody>
          <a:bodyPr/>
          <a:lstStyle>
            <a:lvl1pPr marL="280064" indent="-280064">
              <a:buFont typeface="Arial" panose="020B0604020202020204" pitchFamily="34" charset="0"/>
              <a:buChar char="•"/>
              <a:defRPr sz="3136">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64928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4" y="2774931"/>
            <a:ext cx="4522156" cy="4083070"/>
          </a:xfrm>
          <a:prstGeom prst="rect">
            <a:avLst/>
          </a:prstGeom>
        </p:spPr>
      </p:pic>
      <p:sp>
        <p:nvSpPr>
          <p:cNvPr id="2" name="Title 1"/>
          <p:cNvSpPr>
            <a:spLocks noGrp="1"/>
          </p:cNvSpPr>
          <p:nvPr>
            <p:ph type="title"/>
          </p:nvPr>
        </p:nvSpPr>
        <p:spPr>
          <a:xfrm>
            <a:off x="269241" y="1217196"/>
            <a:ext cx="5378548"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8" y="949"/>
            <a:ext cx="4307122"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6063580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1" y="2773603"/>
            <a:ext cx="4523625" cy="4084397"/>
          </a:xfrm>
          <a:prstGeom prst="rect">
            <a:avLst/>
          </a:prstGeom>
        </p:spPr>
      </p:pic>
      <p:sp>
        <p:nvSpPr>
          <p:cNvPr id="2" name="Title 1"/>
          <p:cNvSpPr>
            <a:spLocks noGrp="1"/>
          </p:cNvSpPr>
          <p:nvPr>
            <p:ph type="title"/>
          </p:nvPr>
        </p:nvSpPr>
        <p:spPr>
          <a:xfrm>
            <a:off x="5007487" y="1217196"/>
            <a:ext cx="5378548"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614330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8"/>
            <a:ext cx="11653523" cy="2136525"/>
          </a:xfrm>
        </p:spPr>
        <p:txBody>
          <a:bodyPr/>
          <a:lstStyle>
            <a:lvl1pPr marL="0" indent="0">
              <a:spcBef>
                <a:spcPts val="980"/>
              </a:spcBef>
              <a:spcAft>
                <a:spcPts val="1176"/>
              </a:spcAft>
              <a:buNone/>
              <a:defRPr>
                <a:solidFill>
                  <a:srgbClr val="505050"/>
                </a:solidFill>
              </a:defRPr>
            </a:lvl1pPr>
            <a:lvl2pPr marL="0" indent="0">
              <a:buFontTx/>
              <a:buNone/>
              <a:defRPr sz="1960">
                <a:solidFill>
                  <a:srgbClr val="505050"/>
                </a:solidFill>
              </a:defRPr>
            </a:lvl2pPr>
            <a:lvl3pPr marL="224051" indent="0">
              <a:buNone/>
              <a:defRPr>
                <a:solidFill>
                  <a:srgbClr val="505050"/>
                </a:solidFill>
              </a:defRPr>
            </a:lvl3pPr>
            <a:lvl4pPr marL="448102" indent="0">
              <a:buNone/>
              <a:defRPr>
                <a:solidFill>
                  <a:srgbClr val="505050"/>
                </a:solidFill>
              </a:defRPr>
            </a:lvl4pPr>
            <a:lvl5pPr marL="672153"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12910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8" name="Rectangle 27"/>
          <p:cNvSpPr/>
          <p:nvPr userDrawn="1"/>
        </p:nvSpPr>
        <p:spPr>
          <a:xfrm>
            <a:off x="14288" y="5956085"/>
            <a:ext cx="12192000" cy="89017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algn="r"/>
            <a:endParaRPr lang="en-US" sz="1200" dirty="0" err="1"/>
          </a:p>
        </p:txBody>
      </p:sp>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1399822"/>
          </a:xfrm>
          <a:prstGeom prst="rect">
            <a:avLst/>
          </a:prstGeom>
        </p:spPr>
      </p:pic>
    </p:spTree>
    <p:extLst>
      <p:ext uri="{BB962C8B-B14F-4D97-AF65-F5344CB8AC3E}">
        <p14:creationId xmlns:p14="http://schemas.microsoft.com/office/powerpoint/2010/main" val="116460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1" y="289511"/>
            <a:ext cx="8874570" cy="1167096"/>
          </a:xfrm>
        </p:spPr>
        <p:txBody>
          <a:bodyPr/>
          <a:lstStyle/>
          <a:p>
            <a:r>
              <a:rPr lang="en-US"/>
              <a:t>Click to edit Master title style</a:t>
            </a:r>
          </a:p>
        </p:txBody>
      </p:sp>
    </p:spTree>
    <p:extLst>
      <p:ext uri="{BB962C8B-B14F-4D97-AF65-F5344CB8AC3E}">
        <p14:creationId xmlns:p14="http://schemas.microsoft.com/office/powerpoint/2010/main" val="33556599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57696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69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8939216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03782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49543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52169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0043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1965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100469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8" y="1645047"/>
            <a:ext cx="4482436" cy="4482760"/>
          </a:xfrm>
          <a:prstGeom prst="rect">
            <a:avLst/>
          </a:prstGeom>
          <a:solidFill>
            <a:schemeClr val="tx2"/>
          </a:solidFill>
        </p:spPr>
        <p:txBody>
          <a:bodyPr vert="horz" wrap="square" lIns="143391" tIns="89619" rIns="143391" bIns="89619"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4"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319" rtl="0" eaLnBrk="1" fontAlgn="base" latinLnBrk="0" hangingPunct="1">
              <a:lnSpc>
                <a:spcPts val="3920"/>
              </a:lnSpc>
              <a:spcBef>
                <a:spcPts val="980"/>
              </a:spcBef>
              <a:spcAft>
                <a:spcPts val="1960"/>
              </a:spcAft>
              <a:buClrTx/>
              <a:buSzPct val="90000"/>
              <a:buFont typeface="Arial" pitchFamily="34" charset="0"/>
              <a:buNone/>
              <a:tabLst/>
              <a:defRPr sz="3136"/>
            </a:lvl1pPr>
          </a:lstStyle>
          <a:p>
            <a:pPr lvl="0"/>
            <a:r>
              <a:rPr lang="en-US" dirty="0"/>
              <a:t>Segoe UI light 32pt</a:t>
            </a:r>
          </a:p>
        </p:txBody>
      </p:sp>
      <p:sp>
        <p:nvSpPr>
          <p:cNvPr id="6" name="Text Placeholder 5"/>
          <p:cNvSpPr>
            <a:spLocks noGrp="1"/>
          </p:cNvSpPr>
          <p:nvPr>
            <p:ph type="body" sz="quarter" idx="11" hasCustomPrompt="1"/>
          </p:nvPr>
        </p:nvSpPr>
        <p:spPr>
          <a:xfrm>
            <a:off x="505796" y="1860035"/>
            <a:ext cx="3976329"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413633378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47689" y="801226"/>
            <a:ext cx="10515600" cy="1325563"/>
          </a:xfrm>
        </p:spPr>
        <p:txBody>
          <a:bodyPr/>
          <a:lstStyle>
            <a:lvl1pPr algn="ctr">
              <a:defRPr>
                <a:solidFill>
                  <a:srgbClr val="68217A"/>
                </a:solidFill>
              </a:defRPr>
            </a:lvl1pPr>
          </a:lstStyle>
          <a:p>
            <a:r>
              <a:rPr lang="en-US" dirty="0"/>
              <a:t>Click to edit Master title style</a:t>
            </a:r>
            <a:endParaRPr lang="es-AR" dirty="0"/>
          </a:p>
        </p:txBody>
      </p:sp>
      <p:sp>
        <p:nvSpPr>
          <p:cNvPr id="7" name="Rectangle 6"/>
          <p:cNvSpPr/>
          <p:nvPr userDrawn="1"/>
        </p:nvSpPr>
        <p:spPr>
          <a:xfrm>
            <a:off x="14288" y="5956085"/>
            <a:ext cx="12192000" cy="89017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algn="r"/>
            <a:endParaRPr lang="en-US" sz="1200" dirty="0" err="1"/>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1399822"/>
          </a:xfrm>
          <a:prstGeom prst="rect">
            <a:avLst/>
          </a:prstGeom>
        </p:spPr>
      </p:pic>
    </p:spTree>
    <p:extLst>
      <p:ext uri="{BB962C8B-B14F-4D97-AF65-F5344CB8AC3E}">
        <p14:creationId xmlns:p14="http://schemas.microsoft.com/office/powerpoint/2010/main" val="125959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2"/>
            <a:ext cx="4953680" cy="615609"/>
          </a:xfrm>
        </p:spPr>
        <p:txBody>
          <a:bodyPr/>
          <a:lstStyle>
            <a:lvl1pPr marL="0" indent="0">
              <a:buNone/>
              <a:defRPr sz="3136">
                <a:solidFill>
                  <a:srgbClr val="505050"/>
                </a:solidFill>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a:t>
            </a:r>
          </a:p>
        </p:txBody>
      </p:sp>
    </p:spTree>
    <p:extLst>
      <p:ext uri="{BB962C8B-B14F-4D97-AF65-F5344CB8AC3E}">
        <p14:creationId xmlns:p14="http://schemas.microsoft.com/office/powerpoint/2010/main" val="353352031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2962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90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031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351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658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1" y="1189178"/>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fontAlgn="base">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74528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8"/>
            <a:ext cx="11653523"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857184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50" y="1447800"/>
            <a:ext cx="11151917" cy="20669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0795125"/>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28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5301" y="1508152"/>
            <a:ext cx="5181600" cy="883356"/>
          </a:xfrm>
        </p:spPr>
        <p:txBody>
          <a:bodyPr/>
          <a:lstStyle>
            <a:lvl1pPr marL="0" indent="0">
              <a:buNone/>
              <a:defRPr sz="3999">
                <a:solidFill>
                  <a:srgbClr val="5C5C5C"/>
                </a:solidFill>
                <a:latin typeface="+mn-lt"/>
              </a:defRPr>
            </a:lvl1pPr>
            <a:lvl2pPr marL="0" indent="0">
              <a:lnSpc>
                <a:spcPct val="100000"/>
              </a:lnSpc>
              <a:buNone/>
              <a:defRPr baseline="0">
                <a:solidFill>
                  <a:srgbClr val="01C5F2"/>
                </a:solidFill>
                <a:latin typeface="+mj-lt"/>
              </a:defRPr>
            </a:lvl2pPr>
            <a:lvl3pPr marL="914126" indent="0">
              <a:buNone/>
              <a:defRPr/>
            </a:lvl3pPr>
            <a:lvl4pPr marL="1371189" indent="0">
              <a:buNone/>
              <a:defRPr/>
            </a:lvl4pPr>
          </a:lstStyle>
          <a:p>
            <a:pPr lvl="0"/>
            <a:r>
              <a:rPr lang="en-US" dirty="0"/>
              <a:t>Edit Master text styles</a:t>
            </a:r>
          </a:p>
        </p:txBody>
      </p:sp>
      <p:sp>
        <p:nvSpPr>
          <p:cNvPr id="4" name="Content Placeholder 3"/>
          <p:cNvSpPr>
            <a:spLocks noGrp="1"/>
          </p:cNvSpPr>
          <p:nvPr>
            <p:ph sz="half" idx="2"/>
          </p:nvPr>
        </p:nvSpPr>
        <p:spPr>
          <a:xfrm>
            <a:off x="6537960" y="1504977"/>
            <a:ext cx="5181600" cy="4351338"/>
          </a:xfrm>
        </p:spPr>
        <p:txBody>
          <a:bodyPr>
            <a:normAutofit/>
          </a:bodyPr>
          <a:lstStyle>
            <a:lvl1pPr marL="0" indent="0">
              <a:buNone/>
              <a:defRPr sz="2399">
                <a:solidFill>
                  <a:srgbClr val="68217A"/>
                </a:solidFill>
                <a:latin typeface="+mn-lt"/>
              </a:defRPr>
            </a:lvl1pPr>
          </a:lstStyle>
          <a:p>
            <a:pPr lvl="0"/>
            <a:r>
              <a:rPr lang="en-US" dirty="0"/>
              <a:t>Edit Master text styles</a:t>
            </a:r>
          </a:p>
        </p:txBody>
      </p:sp>
      <p:sp>
        <p:nvSpPr>
          <p:cNvPr id="9" name="Rectangle 8"/>
          <p:cNvSpPr/>
          <p:nvPr userDrawn="1"/>
        </p:nvSpPr>
        <p:spPr>
          <a:xfrm>
            <a:off x="1" y="5967823"/>
            <a:ext cx="12192000" cy="89017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algn="r"/>
            <a:endParaRPr lang="en-US" sz="1200" dirty="0" err="1"/>
          </a:p>
        </p:txBody>
      </p:sp>
      <p:sp>
        <p:nvSpPr>
          <p:cNvPr id="10" name="Content Placeholder 3"/>
          <p:cNvSpPr>
            <a:spLocks noGrp="1"/>
          </p:cNvSpPr>
          <p:nvPr>
            <p:ph sz="half" idx="13" hasCustomPrompt="1"/>
          </p:nvPr>
        </p:nvSpPr>
        <p:spPr>
          <a:xfrm>
            <a:off x="495301" y="2642116"/>
            <a:ext cx="5181600" cy="2773947"/>
          </a:xfrm>
        </p:spPr>
        <p:txBody>
          <a:bodyPr>
            <a:normAutofit/>
          </a:bodyPr>
          <a:lstStyle>
            <a:lvl1pPr marL="0" indent="0">
              <a:buNone/>
              <a:defRPr sz="2399">
                <a:solidFill>
                  <a:srgbClr val="68217A"/>
                </a:solidFill>
                <a:latin typeface="+mj-lt"/>
              </a:defRPr>
            </a:lvl1pPr>
          </a:lstStyle>
          <a:p>
            <a:pPr lvl="0"/>
            <a:r>
              <a:rPr lang="en-US" dirty="0"/>
              <a:t>Second level</a:t>
            </a:r>
          </a:p>
        </p:txBody>
      </p:sp>
      <p:sp>
        <p:nvSpPr>
          <p:cNvPr id="5" name="Date Placeholder 4"/>
          <p:cNvSpPr>
            <a:spLocks noGrp="1"/>
          </p:cNvSpPr>
          <p:nvPr>
            <p:ph type="dt" sz="half" idx="10"/>
          </p:nvPr>
        </p:nvSpPr>
        <p:spPr>
          <a:xfrm>
            <a:off x="647700" y="6230349"/>
            <a:ext cx="2743200" cy="365125"/>
          </a:xfrm>
        </p:spPr>
        <p:txBody>
          <a:bodyPr/>
          <a:lstStyle>
            <a:lvl1pPr>
              <a:defRPr>
                <a:solidFill>
                  <a:schemeClr val="bg1"/>
                </a:solidFill>
              </a:defRPr>
            </a:lvl1pPr>
          </a:lstStyle>
          <a:p>
            <a:r>
              <a:rPr lang="es-AR" dirty="0"/>
              <a:t>Case </a:t>
            </a:r>
            <a:r>
              <a:rPr lang="es-AR" dirty="0" err="1"/>
              <a:t>overview</a:t>
            </a:r>
            <a:endParaRPr lang="es-AR" dirty="0"/>
          </a:p>
        </p:txBody>
      </p:sp>
      <p:sp>
        <p:nvSpPr>
          <p:cNvPr id="7" name="Slide Number Placeholder 6"/>
          <p:cNvSpPr>
            <a:spLocks noGrp="1"/>
          </p:cNvSpPr>
          <p:nvPr>
            <p:ph type="sldNum" sz="quarter" idx="12"/>
          </p:nvPr>
        </p:nvSpPr>
        <p:spPr>
          <a:xfrm>
            <a:off x="8610600" y="6242170"/>
            <a:ext cx="2743200" cy="365125"/>
          </a:xfrm>
        </p:spPr>
        <p:txBody>
          <a:bodyPr/>
          <a:lstStyle/>
          <a:p>
            <a:r>
              <a:rPr lang="es-AR" dirty="0" err="1"/>
              <a:t>Learn</a:t>
            </a:r>
            <a:r>
              <a:rPr lang="es-AR" dirty="0"/>
              <a:t> more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1399822"/>
          </a:xfrm>
          <a:prstGeom prst="rect">
            <a:avLst/>
          </a:prstGeom>
        </p:spPr>
      </p:pic>
    </p:spTree>
    <p:extLst>
      <p:ext uri="{BB962C8B-B14F-4D97-AF65-F5344CB8AC3E}">
        <p14:creationId xmlns:p14="http://schemas.microsoft.com/office/powerpoint/2010/main" val="94565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7" y="2084177"/>
            <a:ext cx="9860672" cy="899665"/>
          </a:xfrm>
        </p:spPr>
        <p:txBody>
          <a:bodyPr/>
          <a:lstStyle>
            <a:lvl1pPr marL="276646" indent="-276646">
              <a:tabLst>
                <a:tab pos="276646" algn="l"/>
              </a:tabLst>
              <a:defRPr sz="5874"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403044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2" y="301617"/>
            <a:ext cx="3584143"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16910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302" y="301617"/>
            <a:ext cx="3584143"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2303103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488112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4202397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5" y="2084173"/>
            <a:ext cx="9860672"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5810042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8793703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340530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3" y="291070"/>
            <a:ext cx="11653522"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014421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14293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Oval 50"/>
          <p:cNvSpPr/>
          <p:nvPr userDrawn="1"/>
        </p:nvSpPr>
        <p:spPr>
          <a:xfrm>
            <a:off x="8576049" y="2877792"/>
            <a:ext cx="2820822" cy="2820820"/>
          </a:xfrm>
          <a:prstGeom prst="ellipse">
            <a:avLst/>
          </a:prstGeom>
          <a:solidFill>
            <a:srgbClr val="262626">
              <a:alpha val="79000"/>
            </a:srgbClr>
          </a:solidFill>
          <a:ln w="381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19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Oval 50"/>
          <p:cNvSpPr/>
          <p:nvPr userDrawn="1"/>
        </p:nvSpPr>
        <p:spPr>
          <a:xfrm>
            <a:off x="4682117" y="2904297"/>
            <a:ext cx="2794318" cy="2794316"/>
          </a:xfrm>
          <a:prstGeom prst="ellipse">
            <a:avLst/>
          </a:prstGeom>
          <a:solidFill>
            <a:srgbClr val="262626">
              <a:alpha val="79000"/>
            </a:srgbClr>
          </a:solidFill>
          <a:ln w="381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19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Oval 22"/>
          <p:cNvSpPr/>
          <p:nvPr userDrawn="1"/>
        </p:nvSpPr>
        <p:spPr bwMode="auto">
          <a:xfrm>
            <a:off x="5663273" y="2579640"/>
            <a:ext cx="839328" cy="839328"/>
          </a:xfrm>
          <a:prstGeom prst="ellipse">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Oval 50"/>
          <p:cNvSpPr/>
          <p:nvPr userDrawn="1"/>
        </p:nvSpPr>
        <p:spPr>
          <a:xfrm>
            <a:off x="757306" y="2866770"/>
            <a:ext cx="2842868" cy="2842866"/>
          </a:xfrm>
          <a:prstGeom prst="ellipse">
            <a:avLst/>
          </a:prstGeom>
          <a:solidFill>
            <a:srgbClr val="262626">
              <a:alpha val="79000"/>
            </a:srgbClr>
          </a:solidFill>
          <a:ln w="381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19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0" name="Straight Connector 43"/>
          <p:cNvCxnSpPr>
            <a:stCxn id="9" idx="6"/>
          </p:cNvCxnSpPr>
          <p:nvPr userDrawn="1"/>
        </p:nvCxnSpPr>
        <p:spPr>
          <a:xfrm>
            <a:off x="3600175" y="4288203"/>
            <a:ext cx="1081943" cy="13252"/>
          </a:xfrm>
          <a:prstGeom prst="line">
            <a:avLst/>
          </a:prstGeom>
          <a:solidFill>
            <a:schemeClr val="tx1">
              <a:alpha val="35000"/>
            </a:schemeClr>
          </a:solidFill>
          <a:ln w="381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 name="Straight Connector 46"/>
          <p:cNvCxnSpPr>
            <a:endCxn id="6" idx="2"/>
          </p:cNvCxnSpPr>
          <p:nvPr userDrawn="1"/>
        </p:nvCxnSpPr>
        <p:spPr>
          <a:xfrm flipV="1">
            <a:off x="7476436" y="4288202"/>
            <a:ext cx="1099613" cy="13254"/>
          </a:xfrm>
          <a:prstGeom prst="line">
            <a:avLst/>
          </a:prstGeom>
          <a:solidFill>
            <a:schemeClr val="tx1">
              <a:alpha val="35000"/>
            </a:schemeClr>
          </a:solidFill>
          <a:ln w="381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 name="Oval 22"/>
          <p:cNvSpPr/>
          <p:nvPr userDrawn="1"/>
        </p:nvSpPr>
        <p:spPr bwMode="auto">
          <a:xfrm>
            <a:off x="1751558" y="2538710"/>
            <a:ext cx="839328" cy="839328"/>
          </a:xfrm>
          <a:prstGeom prst="ellipse">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Oval 61"/>
          <p:cNvSpPr/>
          <p:nvPr userDrawn="1"/>
        </p:nvSpPr>
        <p:spPr bwMode="auto">
          <a:xfrm>
            <a:off x="9563654" y="2546147"/>
            <a:ext cx="836585" cy="836585"/>
          </a:xfrm>
          <a:prstGeom prst="ellipse">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Text Placeholder 3"/>
          <p:cNvSpPr>
            <a:spLocks noGrp="1"/>
          </p:cNvSpPr>
          <p:nvPr>
            <p:ph type="body" sz="half" idx="2"/>
          </p:nvPr>
        </p:nvSpPr>
        <p:spPr>
          <a:xfrm>
            <a:off x="9043925" y="3510798"/>
            <a:ext cx="1885070" cy="1786077"/>
          </a:xfrm>
        </p:spPr>
        <p:txBody>
          <a:bodyPr>
            <a:normAutofit/>
          </a:bodyPr>
          <a:lstStyle>
            <a:lvl1pPr marL="0" indent="0" algn="ctr">
              <a:buNone/>
              <a:defRPr sz="19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36" name="Text Placeholder 3"/>
          <p:cNvSpPr>
            <a:spLocks noGrp="1"/>
          </p:cNvSpPr>
          <p:nvPr>
            <p:ph type="body" sz="half" idx="13"/>
          </p:nvPr>
        </p:nvSpPr>
        <p:spPr>
          <a:xfrm>
            <a:off x="5172348" y="3510798"/>
            <a:ext cx="1885070" cy="1786077"/>
          </a:xfrm>
        </p:spPr>
        <p:txBody>
          <a:bodyPr>
            <a:normAutofit/>
          </a:bodyPr>
          <a:lstStyle>
            <a:lvl1pPr marL="0" indent="0" algn="ctr">
              <a:buNone/>
              <a:defRPr sz="19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37" name="Text Placeholder 3"/>
          <p:cNvSpPr>
            <a:spLocks noGrp="1"/>
          </p:cNvSpPr>
          <p:nvPr>
            <p:ph type="body" sz="half" idx="14"/>
          </p:nvPr>
        </p:nvSpPr>
        <p:spPr>
          <a:xfrm>
            <a:off x="1202270" y="3530801"/>
            <a:ext cx="1885070" cy="1786077"/>
          </a:xfrm>
        </p:spPr>
        <p:txBody>
          <a:bodyPr>
            <a:normAutofit/>
          </a:bodyPr>
          <a:lstStyle>
            <a:lvl1pPr marL="0" indent="0" algn="ctr">
              <a:buNone/>
              <a:defRPr sz="19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38" name="Title 1"/>
          <p:cNvSpPr>
            <a:spLocks noGrp="1"/>
          </p:cNvSpPr>
          <p:nvPr>
            <p:ph type="title"/>
          </p:nvPr>
        </p:nvSpPr>
        <p:spPr>
          <a:xfrm>
            <a:off x="1147689" y="801226"/>
            <a:ext cx="10515600" cy="1325563"/>
          </a:xfrm>
        </p:spPr>
        <p:txBody>
          <a:bodyPr/>
          <a:lstStyle>
            <a:lvl1pPr algn="ctr">
              <a:defRPr>
                <a:solidFill>
                  <a:srgbClr val="68217A"/>
                </a:solidFill>
              </a:defRPr>
            </a:lvl1pPr>
          </a:lstStyle>
          <a:p>
            <a:r>
              <a:rPr lang="en-US" dirty="0"/>
              <a:t>Click to edit Master title style</a:t>
            </a:r>
            <a:endParaRPr lang="es-AR" dirty="0"/>
          </a:p>
        </p:txBody>
      </p:sp>
      <p:pic>
        <p:nvPicPr>
          <p:cNvPr id="39" name="Picture 3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1399822"/>
          </a:xfrm>
          <a:prstGeom prst="rect">
            <a:avLst/>
          </a:prstGeom>
        </p:spPr>
      </p:pic>
    </p:spTree>
    <p:extLst>
      <p:ext uri="{BB962C8B-B14F-4D97-AF65-F5344CB8AC3E}">
        <p14:creationId xmlns:p14="http://schemas.microsoft.com/office/powerpoint/2010/main" val="151350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 calcmode="lin" valueType="num">
                                      <p:cBhvr>
                                        <p:cTn id="21" dur="1000" fill="hold"/>
                                        <p:tgtEl>
                                          <p:spTgt spid="18"/>
                                        </p:tgtEl>
                                        <p:attrNameLst>
                                          <p:attrName>style.rotation</p:attrName>
                                        </p:attrNameLst>
                                      </p:cBhvr>
                                      <p:tavLst>
                                        <p:tav tm="0">
                                          <p:val>
                                            <p:fltVal val="90"/>
                                          </p:val>
                                        </p:tav>
                                        <p:tav tm="100000">
                                          <p:val>
                                            <p:fltVal val="0"/>
                                          </p:val>
                                        </p:tav>
                                      </p:tavLst>
                                    </p:anim>
                                    <p:animEffect transition="in" filter="fade">
                                      <p:cBhvr>
                                        <p:cTn id="2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8"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399780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5225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7" y="2425050"/>
            <a:ext cx="8000904"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39778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1329348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8"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9923238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037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7995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5491380"/>
            <a:ext cx="7171399"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63421" y="6380924"/>
            <a:ext cx="986068" cy="191269"/>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586" y="2084172"/>
            <a:ext cx="2689617" cy="474706"/>
          </a:xfrm>
          <a:prstGeom prst="rect">
            <a:avLst/>
          </a:prstGeom>
        </p:spPr>
      </p:pic>
    </p:spTree>
    <p:extLst>
      <p:ext uri="{BB962C8B-B14F-4D97-AF65-F5344CB8AC3E}">
        <p14:creationId xmlns:p14="http://schemas.microsoft.com/office/powerpoint/2010/main" val="1225032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5" name="Text Placeholder 4"/>
          <p:cNvSpPr>
            <a:spLocks noGrp="1"/>
          </p:cNvSpPr>
          <p:nvPr>
            <p:ph type="body" sz="quarter" idx="12" hasCustomPrompt="1"/>
          </p:nvPr>
        </p:nvSpPr>
        <p:spPr>
          <a:xfrm>
            <a:off x="271106" y="5491380"/>
            <a:ext cx="7171399"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86" y="2084172"/>
            <a:ext cx="2689617" cy="47470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9963421" y="6380924"/>
            <a:ext cx="986068" cy="191269"/>
          </a:xfrm>
          <a:prstGeom prst="rect">
            <a:avLst/>
          </a:prstGeom>
          <a:noFill/>
        </p:spPr>
      </p:pic>
    </p:spTree>
    <p:extLst>
      <p:ext uri="{BB962C8B-B14F-4D97-AF65-F5344CB8AC3E}">
        <p14:creationId xmlns:p14="http://schemas.microsoft.com/office/powerpoint/2010/main" val="1203339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7692" y="6308981"/>
            <a:ext cx="1229852" cy="345606"/>
          </a:xfrm>
          <a:prstGeom prst="rect">
            <a:avLst/>
          </a:prstGeom>
        </p:spPr>
      </p:pic>
      <p:sp>
        <p:nvSpPr>
          <p:cNvPr id="5" name="Text Placeholder 4"/>
          <p:cNvSpPr>
            <a:spLocks noGrp="1"/>
          </p:cNvSpPr>
          <p:nvPr>
            <p:ph type="body" sz="quarter" idx="12" hasCustomPrompt="1"/>
          </p:nvPr>
        </p:nvSpPr>
        <p:spPr>
          <a:xfrm>
            <a:off x="271106" y="5491380"/>
            <a:ext cx="7171399"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1"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853771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16" y="1952"/>
            <a:ext cx="12196694" cy="6857650"/>
          </a:xfrm>
          <a:prstGeom prst="rect">
            <a:avLst/>
          </a:prstGeom>
        </p:spPr>
      </p:pic>
      <p:sp>
        <p:nvSpPr>
          <p:cNvPr id="9" name="black overlay"/>
          <p:cNvSpPr/>
          <p:nvPr userDrawn="1"/>
        </p:nvSpPr>
        <p:spPr bwMode="auto">
          <a:xfrm>
            <a:off x="817" y="1952"/>
            <a:ext cx="12197509" cy="6912558"/>
          </a:xfrm>
          <a:prstGeom prst="rect">
            <a:avLst/>
          </a:prstGeom>
          <a:solidFill>
            <a:srgbClr val="181818">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461847" y="2105216"/>
            <a:ext cx="6963508" cy="1325563"/>
          </a:xfrm>
        </p:spPr>
        <p:txBody>
          <a:bodyPr/>
          <a:lstStyle>
            <a:lvl1pPr>
              <a:defRPr b="1">
                <a:solidFill>
                  <a:schemeClr val="bg1"/>
                </a:solidFill>
              </a:defRPr>
            </a:lvl1pPr>
          </a:lstStyle>
          <a:p>
            <a:r>
              <a:rPr lang="en-US" dirty="0"/>
              <a:t>Click to edit Master title style</a:t>
            </a:r>
            <a:endParaRPr lang="es-AR" dirty="0"/>
          </a:p>
        </p:txBody>
      </p:sp>
    </p:spTree>
    <p:extLst>
      <p:ext uri="{BB962C8B-B14F-4D97-AF65-F5344CB8AC3E}">
        <p14:creationId xmlns:p14="http://schemas.microsoft.com/office/powerpoint/2010/main" val="15348521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0270"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80"/>
            <a:ext cx="7171399"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1" spc="-98"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7692" y="6308981"/>
            <a:ext cx="1229852" cy="345606"/>
          </a:xfrm>
          <a:prstGeom prst="rect">
            <a:avLst/>
          </a:prstGeom>
        </p:spPr>
      </p:pic>
    </p:spTree>
    <p:extLst>
      <p:ext uri="{BB962C8B-B14F-4D97-AF65-F5344CB8AC3E}">
        <p14:creationId xmlns:p14="http://schemas.microsoft.com/office/powerpoint/2010/main" val="1869858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39" y="268967"/>
            <a:ext cx="7171399"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0224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39" y="268967"/>
            <a:ext cx="7171399"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023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39" y="268967"/>
            <a:ext cx="7171399"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89247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358" cy="6858000"/>
          </a:xfrm>
          <a:prstGeom prst="rect">
            <a:avLst/>
          </a:prstGeom>
        </p:spPr>
      </p:pic>
      <p:sp>
        <p:nvSpPr>
          <p:cNvPr id="2" name="Title 1"/>
          <p:cNvSpPr>
            <a:spLocks noGrp="1"/>
          </p:cNvSpPr>
          <p:nvPr>
            <p:ph type="title" hasCustomPrompt="1"/>
          </p:nvPr>
        </p:nvSpPr>
        <p:spPr>
          <a:xfrm>
            <a:off x="269239" y="268966"/>
            <a:ext cx="4653096" cy="440104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173452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5863"/>
          </a:xfrm>
          <a:prstGeom prst="rect">
            <a:avLst/>
          </a:prstGeom>
        </p:spPr>
      </p:pic>
      <p:sp>
        <p:nvSpPr>
          <p:cNvPr id="2" name="Title 1"/>
          <p:cNvSpPr>
            <a:spLocks noGrp="1"/>
          </p:cNvSpPr>
          <p:nvPr>
            <p:ph type="title" hasCustomPrompt="1"/>
          </p:nvPr>
        </p:nvSpPr>
        <p:spPr>
          <a:xfrm>
            <a:off x="269239" y="268967"/>
            <a:ext cx="7171399"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411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358" cy="6858000"/>
          </a:xfrm>
          <a:prstGeom prst="rect">
            <a:avLst/>
          </a:prstGeom>
        </p:spPr>
      </p:pic>
      <p:sp>
        <p:nvSpPr>
          <p:cNvPr id="2" name="Title 1"/>
          <p:cNvSpPr>
            <a:spLocks noGrp="1"/>
          </p:cNvSpPr>
          <p:nvPr>
            <p:ph type="title" hasCustomPrompt="1"/>
          </p:nvPr>
        </p:nvSpPr>
        <p:spPr>
          <a:xfrm>
            <a:off x="269239" y="268967"/>
            <a:ext cx="7171399"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30018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8"/>
            <a:ext cx="11653523" cy="2012279"/>
          </a:xfrm>
        </p:spPr>
        <p:txBody>
          <a:bodyPr/>
          <a:lstStyle>
            <a:lvl1pPr marL="0" indent="0">
              <a:buNone/>
              <a:defRPr>
                <a:solidFill>
                  <a:schemeClr val="accent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90205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8"/>
            <a:ext cx="11653523" cy="2012279"/>
          </a:xfrm>
        </p:spPr>
        <p:txBody>
          <a:bodyPr/>
          <a:lstStyle>
            <a:lvl1pPr marL="0" indent="0">
              <a:buNone/>
              <a:defRPr>
                <a:solidFill>
                  <a:schemeClr val="tx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129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6883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8"/>
            </a:lvl1pPr>
          </a:lstStyle>
          <a:p>
            <a:r>
              <a:rPr lang="en-US" dirty="0"/>
              <a:t>Click to edit Master title style</a:t>
            </a:r>
            <a:endParaRPr lang="es-AR" dirty="0"/>
          </a:p>
        </p:txBody>
      </p:sp>
      <p:sp>
        <p:nvSpPr>
          <p:cNvPr id="3" name="Text Placeholder 2"/>
          <p:cNvSpPr>
            <a:spLocks noGrp="1"/>
          </p:cNvSpPr>
          <p:nvPr>
            <p:ph type="body" idx="1"/>
          </p:nvPr>
        </p:nvSpPr>
        <p:spPr>
          <a:xfrm>
            <a:off x="831850" y="4589465"/>
            <a:ext cx="10515600"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E42B7C-E81D-4418-AFA5-E162D2C60455}" type="datetimeFigureOut">
              <a:rPr lang="es-AR" smtClean="0"/>
              <a:t>29/8/2016</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10536331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0720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8" y="1189176"/>
            <a:ext cx="5378548"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23929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8"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44078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8" y="1189179"/>
            <a:ext cx="5378548"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3213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8" y="1189179"/>
            <a:ext cx="5378548"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47600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0">
                <a:solidFill>
                  <a:srgbClr val="FFFFFF"/>
                </a:solidFill>
              </a:defRPr>
            </a:lvl2pPr>
            <a:lvl3pPr marL="227096" indent="0">
              <a:buNone/>
              <a:tabLst/>
              <a:defRPr sz="1960">
                <a:solidFill>
                  <a:srgbClr val="FFFFFF"/>
                </a:solidFill>
              </a:defRPr>
            </a:lvl3pPr>
            <a:lvl4pPr marL="451080" indent="0">
              <a:buNone/>
              <a:defRPr>
                <a:solidFill>
                  <a:srgbClr val="FFFFFF"/>
                </a:solidFill>
              </a:defRPr>
            </a:lvl4pPr>
            <a:lvl5pPr marL="671955"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96539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3"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5" y="2082615"/>
            <a:ext cx="3881520"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4648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2"/>
            <a:ext cx="7837954" cy="727517"/>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3"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01246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35128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94557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s-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p:cNvSpPr>
            <a:spLocks noGrp="1"/>
          </p:cNvSpPr>
          <p:nvPr>
            <p:ph type="dt" sz="half" idx="10"/>
          </p:nvPr>
        </p:nvSpPr>
        <p:spPr/>
        <p:txBody>
          <a:bodyPr/>
          <a:lstStyle/>
          <a:p>
            <a:fld id="{80E42B7C-E81D-4418-AFA5-E162D2C60455}" type="datetimeFigureOut">
              <a:rPr lang="es-AR" smtClean="0"/>
              <a:t>29/8/2016</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74133194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20"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69242" y="2082617"/>
            <a:ext cx="7171399"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436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7"/>
            <a:ext cx="5378548"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541101" y="1176725"/>
            <a:ext cx="2644454"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541101" y="3867937"/>
            <a:ext cx="2644454"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449706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811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76599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13" bIns="91413" anchor="t" anchorCtr="0"/>
          <a:lstStyle>
            <a:lvl1pPr>
              <a:defRPr sz="8625" spc="-98" baseline="0">
                <a:solidFill>
                  <a:schemeClr val="bg1"/>
                </a:solidFill>
              </a:defRPr>
            </a:lvl1pPr>
          </a:lstStyle>
          <a:p>
            <a:r>
              <a:rPr lang="en-US" dirty="0"/>
              <a:t>Section title</a:t>
            </a:r>
          </a:p>
        </p:txBody>
      </p:sp>
    </p:spTree>
    <p:extLst>
      <p:ext uri="{BB962C8B-B14F-4D97-AF65-F5344CB8AC3E}">
        <p14:creationId xmlns:p14="http://schemas.microsoft.com/office/powerpoint/2010/main" val="2569553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59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64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863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0688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5"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9" tIns="45699" rIns="45699" bIns="45699" numCol="1" spcCol="0" rtlCol="0" fromWordArt="0" anchor="ctr" anchorCtr="0" forceAA="0" compatLnSpc="1">
            <a:prstTxWarp prst="textNoShape">
              <a:avLst/>
            </a:prstTxWarp>
            <a:noAutofit/>
          </a:bodyPr>
          <a:lstStyle/>
          <a:p>
            <a:pPr algn="ctr" defTabSz="91364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3" y="1197325"/>
            <a:ext cx="11653522"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06"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7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3452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image" Target="../media/image10.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theme" Target="../theme/theme4.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image" Target="../media/image28.png"/><Relationship Id="rId2" Type="http://schemas.openxmlformats.org/officeDocument/2006/relationships/slideLayout" Target="../slideLayouts/slideLayout105.xml"/><Relationship Id="rId16" Type="http://schemas.openxmlformats.org/officeDocument/2006/relationships/theme" Target="../theme/theme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0.xml"/><Relationship Id="rId1"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image" Target="../media/image31.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theme" Target="../theme/theme7.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34" Type="http://schemas.openxmlformats.org/officeDocument/2006/relationships/theme" Target="../theme/theme8.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image" Target="../media/image4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E42B7C-E81D-4418-AFA5-E162D2C60455}" type="datetimeFigureOut">
              <a:rPr lang="es-AR" smtClean="0"/>
              <a:t>29/8/2016</a:t>
            </a:fld>
            <a:endParaRPr lang="es-AR"/>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0495C1-F756-4D28-9529-EBB757EA24DF}" type="slidenum">
              <a:rPr lang="es-AR" smtClean="0"/>
              <a:t>‹#›</a:t>
            </a:fld>
            <a:endParaRPr lang="es-AR"/>
          </a:p>
        </p:txBody>
      </p:sp>
    </p:spTree>
    <p:extLst>
      <p:ext uri="{BB962C8B-B14F-4D97-AF65-F5344CB8AC3E}">
        <p14:creationId xmlns:p14="http://schemas.microsoft.com/office/powerpoint/2010/main" val="20326870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s-A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8"/>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928734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Lst>
  <p:transition>
    <p:fade/>
  </p:transition>
  <p:txStyles>
    <p:titleStyle>
      <a:lvl1pPr algn="l" defTabSz="913319" rtl="0" fontAlgn="base">
        <a:lnSpc>
          <a:spcPct val="90000"/>
        </a:lnSpc>
        <a:spcBef>
          <a:spcPct val="0"/>
        </a:spcBef>
        <a:spcAft>
          <a:spcPct val="0"/>
        </a:spcAft>
        <a:defRPr lang="en-US" sz="5293"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2pPr>
      <a:lvl3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3pPr>
      <a:lvl4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4pPr>
      <a:lvl5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5pPr>
      <a:lvl6pPr marL="448102"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6pPr>
      <a:lvl7pPr marL="896203"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7pPr>
      <a:lvl8pPr marL="1344305"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8pPr>
      <a:lvl9pPr marL="1792407"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9pPr>
    </p:titleStyle>
    <p:bodyStyle>
      <a:lvl1pPr marL="336076" indent="-336076" algn="l" defTabSz="913319" rtl="0" fontAlgn="base">
        <a:lnSpc>
          <a:spcPct val="90000"/>
        </a:lnSpc>
        <a:spcBef>
          <a:spcPct val="20000"/>
        </a:spcBef>
        <a:spcAft>
          <a:spcPct val="0"/>
        </a:spcAft>
        <a:buSzPct val="90000"/>
        <a:buFont typeface="Arial" pitchFamily="34" charset="0"/>
        <a:buChar char="•"/>
        <a:defRPr sz="3920" kern="1200">
          <a:gradFill>
            <a:gsLst>
              <a:gs pos="1250">
                <a:schemeClr val="tx1"/>
              </a:gs>
              <a:gs pos="100000">
                <a:schemeClr val="tx1"/>
              </a:gs>
            </a:gsLst>
            <a:lin ang="5400000" scaled="0"/>
          </a:gradFill>
          <a:latin typeface="+mj-lt"/>
          <a:ea typeface="MS PGothic" pitchFamily="34" charset="-128"/>
          <a:cs typeface="+mn-cs"/>
        </a:defRPr>
      </a:lvl1pPr>
      <a:lvl2pPr marL="572574" indent="-236498" algn="l" defTabSz="913319" rtl="0" fontAlgn="base">
        <a:lnSpc>
          <a:spcPct val="90000"/>
        </a:lnSpc>
        <a:spcBef>
          <a:spcPct val="20000"/>
        </a:spcBef>
        <a:spcAft>
          <a:spcPct val="0"/>
        </a:spcAft>
        <a:buSzPct val="90000"/>
        <a:buFont typeface="Arial" pitchFamily="34" charset="0"/>
        <a:buChar char="•"/>
        <a:defRPr sz="2352" kern="1200">
          <a:gradFill>
            <a:gsLst>
              <a:gs pos="1250">
                <a:schemeClr val="tx1"/>
              </a:gs>
              <a:gs pos="100000">
                <a:schemeClr val="tx1"/>
              </a:gs>
            </a:gsLst>
            <a:lin ang="5400000" scaled="0"/>
          </a:gradFill>
          <a:latin typeface="+mn-lt"/>
          <a:ea typeface="MS PGothic" pitchFamily="34" charset="-128"/>
          <a:cs typeface="+mn-cs"/>
        </a:defRPr>
      </a:lvl2pPr>
      <a:lvl3pPr marL="784178" indent="-224051" algn="l" defTabSz="913319" rtl="0" fontAlgn="base">
        <a:lnSpc>
          <a:spcPct val="90000"/>
        </a:lnSpc>
        <a:spcBef>
          <a:spcPct val="20000"/>
        </a:spcBef>
        <a:spcAft>
          <a:spcPct val="0"/>
        </a:spcAft>
        <a:buSzPct val="90000"/>
        <a:buFont typeface="Arial" pitchFamily="34" charset="0"/>
        <a:buChar char="•"/>
        <a:defRPr sz="1960" kern="1200">
          <a:gradFill>
            <a:gsLst>
              <a:gs pos="1250">
                <a:schemeClr val="tx1"/>
              </a:gs>
              <a:gs pos="100000">
                <a:schemeClr val="tx1"/>
              </a:gs>
            </a:gsLst>
            <a:lin ang="5400000" scaled="0"/>
          </a:gradFill>
          <a:latin typeface="+mn-lt"/>
          <a:ea typeface="MS PGothic" pitchFamily="34" charset="-128"/>
          <a:cs typeface="+mn-cs"/>
        </a:defRPr>
      </a:lvl3pPr>
      <a:lvl4pPr marL="1008229"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280"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124416431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5"/>
            <a:ext cx="11655840"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691180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391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8" marR="0" indent="-335978" algn="l" defTabSz="91391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07" marR="0" indent="-236429" algn="l" defTabSz="91391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49"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2"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16"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57"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14"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70"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26"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2" rtl="0" eaLnBrk="1" latinLnBrk="0" hangingPunct="1">
        <a:defRPr sz="1764" kern="1200">
          <a:solidFill>
            <a:schemeClr val="tx1"/>
          </a:solidFill>
          <a:latin typeface="+mn-lt"/>
          <a:ea typeface="+mn-ea"/>
          <a:cs typeface="+mn-cs"/>
        </a:defRPr>
      </a:lvl1pPr>
      <a:lvl2pPr marL="456957" algn="l" defTabSz="913912" rtl="0" eaLnBrk="1" latinLnBrk="0" hangingPunct="1">
        <a:defRPr sz="1764" kern="1200">
          <a:solidFill>
            <a:schemeClr val="tx1"/>
          </a:solidFill>
          <a:latin typeface="+mn-lt"/>
          <a:ea typeface="+mn-ea"/>
          <a:cs typeface="+mn-cs"/>
        </a:defRPr>
      </a:lvl2pPr>
      <a:lvl3pPr marL="913912" algn="l" defTabSz="913912" rtl="0" eaLnBrk="1" latinLnBrk="0" hangingPunct="1">
        <a:defRPr sz="1764" kern="1200">
          <a:solidFill>
            <a:schemeClr val="tx1"/>
          </a:solidFill>
          <a:latin typeface="+mn-lt"/>
          <a:ea typeface="+mn-ea"/>
          <a:cs typeface="+mn-cs"/>
        </a:defRPr>
      </a:lvl3pPr>
      <a:lvl4pPr marL="1370868" algn="l" defTabSz="913912" rtl="0" eaLnBrk="1" latinLnBrk="0" hangingPunct="1">
        <a:defRPr sz="1764" kern="1200">
          <a:solidFill>
            <a:schemeClr val="tx1"/>
          </a:solidFill>
          <a:latin typeface="+mn-lt"/>
          <a:ea typeface="+mn-ea"/>
          <a:cs typeface="+mn-cs"/>
        </a:defRPr>
      </a:lvl4pPr>
      <a:lvl5pPr marL="1827824" algn="l" defTabSz="913912" rtl="0" eaLnBrk="1" latinLnBrk="0" hangingPunct="1">
        <a:defRPr sz="1764" kern="1200">
          <a:solidFill>
            <a:schemeClr val="tx1"/>
          </a:solidFill>
          <a:latin typeface="+mn-lt"/>
          <a:ea typeface="+mn-ea"/>
          <a:cs typeface="+mn-cs"/>
        </a:defRPr>
      </a:lvl5pPr>
      <a:lvl6pPr marL="2284780" algn="l" defTabSz="913912" rtl="0" eaLnBrk="1" latinLnBrk="0" hangingPunct="1">
        <a:defRPr sz="1764" kern="1200">
          <a:solidFill>
            <a:schemeClr val="tx1"/>
          </a:solidFill>
          <a:latin typeface="+mn-lt"/>
          <a:ea typeface="+mn-ea"/>
          <a:cs typeface="+mn-cs"/>
        </a:defRPr>
      </a:lvl6pPr>
      <a:lvl7pPr marL="2741736" algn="l" defTabSz="913912" rtl="0" eaLnBrk="1" latinLnBrk="0" hangingPunct="1">
        <a:defRPr sz="1764" kern="1200">
          <a:solidFill>
            <a:schemeClr val="tx1"/>
          </a:solidFill>
          <a:latin typeface="+mn-lt"/>
          <a:ea typeface="+mn-ea"/>
          <a:cs typeface="+mn-cs"/>
        </a:defRPr>
      </a:lvl7pPr>
      <a:lvl8pPr marL="3198692" algn="l" defTabSz="913912" rtl="0" eaLnBrk="1" latinLnBrk="0" hangingPunct="1">
        <a:defRPr sz="1764" kern="1200">
          <a:solidFill>
            <a:schemeClr val="tx1"/>
          </a:solidFill>
          <a:latin typeface="+mn-lt"/>
          <a:ea typeface="+mn-ea"/>
          <a:cs typeface="+mn-cs"/>
        </a:defRPr>
      </a:lvl8pPr>
      <a:lvl9pPr marL="3655648" algn="l" defTabSz="913912" rtl="0" eaLnBrk="1" latinLnBrk="0" hangingPunct="1">
        <a:defRPr sz="176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114986646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031105"/>
            <a:ext cx="11155093" cy="153580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38569"/>
      </p:ext>
    </p:extLst>
  </p:cSld>
  <p:clrMap bg1="lt1" tx1="dk1" bg2="lt2" tx2="dk2" accent1="accent1" accent2="accent2" accent3="accent3" accent4="accent4" accent5="accent5" accent6="accent6" hlink="hlink" folHlink="folHlink"/>
  <p:sldLayoutIdLst>
    <p:sldLayoutId id="2147483784" r:id="rId1"/>
    <p:sldLayoutId id="2147483785" r:id="rId2"/>
  </p:sldLayoutIdLst>
  <p:transition>
    <p:fade/>
  </p:transition>
  <p:txStyles>
    <p:titleStyle>
      <a:lvl1pPr algn="l" defTabSz="914363"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16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8"/>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9782" y="0"/>
            <a:ext cx="87619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5587921"/>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7"/>
            <a:ext cx="11653520" cy="205316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5053" y="1906413"/>
            <a:ext cx="4214127" cy="401305"/>
          </a:xfrm>
          <a:prstGeom prst="rect">
            <a:avLst/>
          </a:prstGeom>
        </p:spPr>
      </p:pic>
    </p:spTree>
    <p:extLst>
      <p:ext uri="{BB962C8B-B14F-4D97-AF65-F5344CB8AC3E}">
        <p14:creationId xmlns:p14="http://schemas.microsoft.com/office/powerpoint/2010/main" val="1600236142"/>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Lst>
  <p:transition>
    <p:fade/>
  </p:transition>
  <p:txStyles>
    <p:titleStyle>
      <a:lvl1pPr algn="l" defTabSz="913169"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69"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1" marR="0" indent="-236236" algn="l" defTabSz="913169"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0" kern="1200" spc="0" baseline="0">
          <a:solidFill>
            <a:srgbClr val="505050"/>
          </a:solidFill>
          <a:latin typeface="+mn-lt"/>
          <a:ea typeface="+mn-ea"/>
          <a:cs typeface="+mn-cs"/>
        </a:defRPr>
      </a:lvl2pPr>
      <a:lvl3pPr marL="783312" marR="0" indent="-223803" algn="l" defTabSz="913169"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0" kern="1200" spc="0" baseline="0">
          <a:solidFill>
            <a:srgbClr val="505050"/>
          </a:solidFill>
          <a:latin typeface="+mn-lt"/>
          <a:ea typeface="+mn-ea"/>
          <a:cs typeface="+mn-cs"/>
        </a:defRPr>
      </a:lvl3pPr>
      <a:lvl4pPr marL="1007114" marR="0" indent="-223803" algn="l" defTabSz="913169"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4" kern="1200" spc="0" baseline="0">
          <a:solidFill>
            <a:srgbClr val="505050"/>
          </a:solidFill>
          <a:latin typeface="+mn-lt"/>
          <a:ea typeface="+mn-ea"/>
          <a:cs typeface="+mn-cs"/>
        </a:defRPr>
      </a:lvl4pPr>
      <a:lvl5pPr marL="1230916" marR="0" indent="-223803" algn="l" defTabSz="913169"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4" kern="1200" spc="0" baseline="0">
          <a:solidFill>
            <a:srgbClr val="505050"/>
          </a:solidFill>
          <a:latin typeface="+mn-lt"/>
          <a:ea typeface="+mn-ea"/>
          <a:cs typeface="+mn-cs"/>
        </a:defRPr>
      </a:lvl5pPr>
      <a:lvl6pPr marL="2511214" indent="-228293" algn="l" defTabSz="913169"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7800" indent="-228293" algn="l" defTabSz="913169"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4385" indent="-228293" algn="l" defTabSz="913169"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0971" indent="-228293" algn="l" defTabSz="913169" rtl="0" eaLnBrk="1" latinLnBrk="0" hangingPunct="1">
        <a:spcBef>
          <a:spcPct val="20000"/>
        </a:spcBef>
        <a:buFont typeface="Arial" pitchFamily="34" charset="0"/>
        <a:buChar char="•"/>
        <a:defRPr sz="1958" kern="1200">
          <a:solidFill>
            <a:schemeClr val="tx1"/>
          </a:solidFill>
          <a:latin typeface="+mn-lt"/>
          <a:ea typeface="+mn-ea"/>
          <a:cs typeface="+mn-cs"/>
        </a:defRPr>
      </a:lvl9pPr>
    </p:bodyStyle>
    <p:otherStyle>
      <a:defPPr>
        <a:defRPr lang="en-US"/>
      </a:defPPr>
      <a:lvl1pPr marL="0" algn="l" defTabSz="913169" rtl="0" eaLnBrk="1" latinLnBrk="0" hangingPunct="1">
        <a:defRPr sz="1762" kern="1200">
          <a:solidFill>
            <a:schemeClr val="tx1"/>
          </a:solidFill>
          <a:latin typeface="+mn-lt"/>
          <a:ea typeface="+mn-ea"/>
          <a:cs typeface="+mn-cs"/>
        </a:defRPr>
      </a:lvl1pPr>
      <a:lvl2pPr marL="456584" algn="l" defTabSz="913169" rtl="0" eaLnBrk="1" latinLnBrk="0" hangingPunct="1">
        <a:defRPr sz="1762" kern="1200">
          <a:solidFill>
            <a:schemeClr val="tx1"/>
          </a:solidFill>
          <a:latin typeface="+mn-lt"/>
          <a:ea typeface="+mn-ea"/>
          <a:cs typeface="+mn-cs"/>
        </a:defRPr>
      </a:lvl2pPr>
      <a:lvl3pPr marL="913169" algn="l" defTabSz="913169" rtl="0" eaLnBrk="1" latinLnBrk="0" hangingPunct="1">
        <a:defRPr sz="1762" kern="1200">
          <a:solidFill>
            <a:schemeClr val="tx1"/>
          </a:solidFill>
          <a:latin typeface="+mn-lt"/>
          <a:ea typeface="+mn-ea"/>
          <a:cs typeface="+mn-cs"/>
        </a:defRPr>
      </a:lvl3pPr>
      <a:lvl4pPr marL="1369754" algn="l" defTabSz="913169" rtl="0" eaLnBrk="1" latinLnBrk="0" hangingPunct="1">
        <a:defRPr sz="1762" kern="1200">
          <a:solidFill>
            <a:schemeClr val="tx1"/>
          </a:solidFill>
          <a:latin typeface="+mn-lt"/>
          <a:ea typeface="+mn-ea"/>
          <a:cs typeface="+mn-cs"/>
        </a:defRPr>
      </a:lvl4pPr>
      <a:lvl5pPr marL="1826339" algn="l" defTabSz="913169" rtl="0" eaLnBrk="1" latinLnBrk="0" hangingPunct="1">
        <a:defRPr sz="1762" kern="1200">
          <a:solidFill>
            <a:schemeClr val="tx1"/>
          </a:solidFill>
          <a:latin typeface="+mn-lt"/>
          <a:ea typeface="+mn-ea"/>
          <a:cs typeface="+mn-cs"/>
        </a:defRPr>
      </a:lvl5pPr>
      <a:lvl6pPr marL="2282924" algn="l" defTabSz="913169" rtl="0" eaLnBrk="1" latinLnBrk="0" hangingPunct="1">
        <a:defRPr sz="1762" kern="1200">
          <a:solidFill>
            <a:schemeClr val="tx1"/>
          </a:solidFill>
          <a:latin typeface="+mn-lt"/>
          <a:ea typeface="+mn-ea"/>
          <a:cs typeface="+mn-cs"/>
        </a:defRPr>
      </a:lvl6pPr>
      <a:lvl7pPr marL="2739507" algn="l" defTabSz="913169" rtl="0" eaLnBrk="1" latinLnBrk="0" hangingPunct="1">
        <a:defRPr sz="1762" kern="1200">
          <a:solidFill>
            <a:schemeClr val="tx1"/>
          </a:solidFill>
          <a:latin typeface="+mn-lt"/>
          <a:ea typeface="+mn-ea"/>
          <a:cs typeface="+mn-cs"/>
        </a:defRPr>
      </a:lvl7pPr>
      <a:lvl8pPr marL="3196092" algn="l" defTabSz="913169" rtl="0" eaLnBrk="1" latinLnBrk="0" hangingPunct="1">
        <a:defRPr sz="1762" kern="1200">
          <a:solidFill>
            <a:schemeClr val="tx1"/>
          </a:solidFill>
          <a:latin typeface="+mn-lt"/>
          <a:ea typeface="+mn-ea"/>
          <a:cs typeface="+mn-cs"/>
        </a:defRPr>
      </a:lvl8pPr>
      <a:lvl9pPr marL="3652678" algn="l" defTabSz="913169" rtl="0" eaLnBrk="1" latinLnBrk="0" hangingPunct="1">
        <a:defRPr sz="17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0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8.xml"/><Relationship Id="rId5" Type="http://schemas.openxmlformats.org/officeDocument/2006/relationships/image" Target="../media/image70.png"/><Relationship Id="rId4" Type="http://schemas.openxmlformats.org/officeDocument/2006/relationships/image" Target="../media/image69.jpg"/></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4.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77.png"/><Relationship Id="rId2" Type="http://schemas.openxmlformats.org/officeDocument/2006/relationships/image" Target="../media/image35.emf"/><Relationship Id="rId1" Type="http://schemas.openxmlformats.org/officeDocument/2006/relationships/slideLayout" Target="../slideLayouts/slideLayout118.xml"/><Relationship Id="rId6" Type="http://schemas.openxmlformats.org/officeDocument/2006/relationships/image" Target="../media/image72.emf"/><Relationship Id="rId11" Type="http://schemas.openxmlformats.org/officeDocument/2006/relationships/image" Target="../media/image76.jpg"/><Relationship Id="rId5" Type="http://schemas.openxmlformats.org/officeDocument/2006/relationships/image" Target="../media/image39.emf"/><Relationship Id="rId10" Type="http://schemas.openxmlformats.org/officeDocument/2006/relationships/image" Target="../media/image75.png"/><Relationship Id="rId4" Type="http://schemas.openxmlformats.org/officeDocument/2006/relationships/image" Target="../media/image37.emf"/><Relationship Id="rId9" Type="http://schemas.openxmlformats.org/officeDocument/2006/relationships/image" Target="../media/image74.jpg"/></Relationships>
</file>

<file path=ppt/slides/_rels/slide15.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png"/><Relationship Id="rId3" Type="http://schemas.openxmlformats.org/officeDocument/2006/relationships/image" Target="../media/image38.emf"/><Relationship Id="rId7" Type="http://schemas.openxmlformats.org/officeDocument/2006/relationships/image" Target="../media/image39.emf"/><Relationship Id="rId12" Type="http://schemas.openxmlformats.org/officeDocument/2006/relationships/image" Target="../media/image76.jpg"/><Relationship Id="rId2" Type="http://schemas.openxmlformats.org/officeDocument/2006/relationships/image" Target="../media/image78.png"/><Relationship Id="rId1" Type="http://schemas.openxmlformats.org/officeDocument/2006/relationships/slideLayout" Target="../slideLayouts/slideLayout118.xml"/><Relationship Id="rId6" Type="http://schemas.openxmlformats.org/officeDocument/2006/relationships/image" Target="../media/image37.emf"/><Relationship Id="rId11" Type="http://schemas.openxmlformats.org/officeDocument/2006/relationships/image" Target="../media/image74.jpg"/><Relationship Id="rId5" Type="http://schemas.openxmlformats.org/officeDocument/2006/relationships/image" Target="../media/image36.emf"/><Relationship Id="rId15" Type="http://schemas.openxmlformats.org/officeDocument/2006/relationships/image" Target="../media/image80.png"/><Relationship Id="rId10" Type="http://schemas.openxmlformats.org/officeDocument/2006/relationships/image" Target="../media/image73.jpg"/><Relationship Id="rId4" Type="http://schemas.openxmlformats.org/officeDocument/2006/relationships/image" Target="../media/image35.emf"/><Relationship Id="rId9" Type="http://schemas.openxmlformats.org/officeDocument/2006/relationships/image" Target="../media/image40.emf"/><Relationship Id="rId14" Type="http://schemas.openxmlformats.org/officeDocument/2006/relationships/image" Target="../media/image79.tm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10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18.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94.png"/><Relationship Id="rId3" Type="http://schemas.openxmlformats.org/officeDocument/2006/relationships/image" Target="../media/image38.emf"/><Relationship Id="rId7" Type="http://schemas.openxmlformats.org/officeDocument/2006/relationships/image" Target="../media/image39.emf"/><Relationship Id="rId12" Type="http://schemas.openxmlformats.org/officeDocument/2006/relationships/image" Target="../media/image80.png"/><Relationship Id="rId2" Type="http://schemas.openxmlformats.org/officeDocument/2006/relationships/image" Target="../media/image78.png"/><Relationship Id="rId16" Type="http://schemas.openxmlformats.org/officeDocument/2006/relationships/image" Target="../media/image96.png"/><Relationship Id="rId1" Type="http://schemas.openxmlformats.org/officeDocument/2006/relationships/slideLayout" Target="../slideLayouts/slideLayout118.xml"/><Relationship Id="rId6" Type="http://schemas.openxmlformats.org/officeDocument/2006/relationships/image" Target="../media/image37.emf"/><Relationship Id="rId11" Type="http://schemas.openxmlformats.org/officeDocument/2006/relationships/image" Target="../media/image74.jpg"/><Relationship Id="rId5" Type="http://schemas.openxmlformats.org/officeDocument/2006/relationships/image" Target="../media/image36.emf"/><Relationship Id="rId15" Type="http://schemas.openxmlformats.org/officeDocument/2006/relationships/image" Target="../media/image93.png"/><Relationship Id="rId10" Type="http://schemas.openxmlformats.org/officeDocument/2006/relationships/image" Target="../media/image73.jpg"/><Relationship Id="rId4" Type="http://schemas.openxmlformats.org/officeDocument/2006/relationships/image" Target="../media/image35.emf"/><Relationship Id="rId9" Type="http://schemas.openxmlformats.org/officeDocument/2006/relationships/image" Target="../media/image40.emf"/><Relationship Id="rId14" Type="http://schemas.openxmlformats.org/officeDocument/2006/relationships/image" Target="../media/image95.png"/></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127.xml"/><Relationship Id="rId5" Type="http://schemas.openxmlformats.org/officeDocument/2006/relationships/hyperlink" Target="https://github.com/eduardodfmex/CloudDEVOPSJAVA" TargetMode="External"/><Relationship Id="rId4" Type="http://schemas.openxmlformats.org/officeDocument/2006/relationships/image" Target="../media/image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59.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59.xml"/></Relationships>
</file>

<file path=ppt/slides/_rels/slide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9.xml"/></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3.xml"/><Relationship Id="rId4" Type="http://schemas.openxmlformats.org/officeDocument/2006/relationships/image" Target="../media/image105.emf"/></Relationships>
</file>

<file path=ppt/slides/_rels/slide24.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5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0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105.xml"/><Relationship Id="rId4" Type="http://schemas.openxmlformats.org/officeDocument/2006/relationships/image" Target="../media/image1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105.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emf"/></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3.png"/><Relationship Id="rId1" Type="http://schemas.openxmlformats.org/officeDocument/2006/relationships/slideLayout" Target="../slideLayouts/slideLayout168.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jpeg"/><Relationship Id="rId18" Type="http://schemas.openxmlformats.org/officeDocument/2006/relationships/image" Target="../media/image130.jpg"/><Relationship Id="rId26" Type="http://schemas.openxmlformats.org/officeDocument/2006/relationships/image" Target="../media/image138.png"/><Relationship Id="rId3" Type="http://schemas.openxmlformats.org/officeDocument/2006/relationships/image" Target="../media/image115.emf"/><Relationship Id="rId21" Type="http://schemas.openxmlformats.org/officeDocument/2006/relationships/image" Target="../media/image133.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7.png"/><Relationship Id="rId2" Type="http://schemas.openxmlformats.org/officeDocument/2006/relationships/notesSlide" Target="../notesSlides/notesSlide13.xml"/><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50.xml"/><Relationship Id="rId6" Type="http://schemas.openxmlformats.org/officeDocument/2006/relationships/image" Target="../media/image118.png"/><Relationship Id="rId11" Type="http://schemas.openxmlformats.org/officeDocument/2006/relationships/image" Target="../media/image123.png"/><Relationship Id="rId24" Type="http://schemas.openxmlformats.org/officeDocument/2006/relationships/image" Target="../media/image136.png"/><Relationship Id="rId5" Type="http://schemas.openxmlformats.org/officeDocument/2006/relationships/image" Target="../media/image117.png"/><Relationship Id="rId15" Type="http://schemas.openxmlformats.org/officeDocument/2006/relationships/image" Target="../media/image127.png"/><Relationship Id="rId23" Type="http://schemas.openxmlformats.org/officeDocument/2006/relationships/image" Target="../media/image135.png"/><Relationship Id="rId28" Type="http://schemas.openxmlformats.org/officeDocument/2006/relationships/image" Target="../media/image140.png"/><Relationship Id="rId10" Type="http://schemas.openxmlformats.org/officeDocument/2006/relationships/image" Target="../media/image122.png"/><Relationship Id="rId19" Type="http://schemas.openxmlformats.org/officeDocument/2006/relationships/image" Target="../media/image131.emf"/><Relationship Id="rId4" Type="http://schemas.openxmlformats.org/officeDocument/2006/relationships/image" Target="../media/image116.emf"/><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 Id="rId27" Type="http://schemas.openxmlformats.org/officeDocument/2006/relationships/image" Target="../media/image139.png"/></Relationships>
</file>

<file path=ppt/slides/_rels/slide32.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6.png"/><Relationship Id="rId26" Type="http://schemas.openxmlformats.org/officeDocument/2006/relationships/image" Target="../media/image164.jpeg"/><Relationship Id="rId39" Type="http://schemas.openxmlformats.org/officeDocument/2006/relationships/image" Target="../media/image177.png"/><Relationship Id="rId3" Type="http://schemas.openxmlformats.org/officeDocument/2006/relationships/image" Target="../media/image141.jpeg"/><Relationship Id="rId21" Type="http://schemas.openxmlformats.org/officeDocument/2006/relationships/image" Target="../media/image159.png"/><Relationship Id="rId34" Type="http://schemas.openxmlformats.org/officeDocument/2006/relationships/image" Target="../media/image172.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5.png"/><Relationship Id="rId25" Type="http://schemas.openxmlformats.org/officeDocument/2006/relationships/image" Target="../media/image163.png"/><Relationship Id="rId33" Type="http://schemas.openxmlformats.org/officeDocument/2006/relationships/image" Target="../media/image171.png"/><Relationship Id="rId38" Type="http://schemas.openxmlformats.org/officeDocument/2006/relationships/image" Target="../media/image176.png"/><Relationship Id="rId2" Type="http://schemas.openxmlformats.org/officeDocument/2006/relationships/notesSlide" Target="../notesSlides/notesSlide14.xml"/><Relationship Id="rId16" Type="http://schemas.openxmlformats.org/officeDocument/2006/relationships/image" Target="../media/image154.png"/><Relationship Id="rId20" Type="http://schemas.openxmlformats.org/officeDocument/2006/relationships/image" Target="../media/image158.png"/><Relationship Id="rId29" Type="http://schemas.openxmlformats.org/officeDocument/2006/relationships/image" Target="../media/image167.png"/><Relationship Id="rId1" Type="http://schemas.openxmlformats.org/officeDocument/2006/relationships/slideLayout" Target="../slideLayouts/slideLayout30.xml"/><Relationship Id="rId6" Type="http://schemas.openxmlformats.org/officeDocument/2006/relationships/image" Target="../media/image144.png"/><Relationship Id="rId11" Type="http://schemas.openxmlformats.org/officeDocument/2006/relationships/image" Target="../media/image149.png"/><Relationship Id="rId24" Type="http://schemas.openxmlformats.org/officeDocument/2006/relationships/image" Target="../media/image162.png"/><Relationship Id="rId32" Type="http://schemas.openxmlformats.org/officeDocument/2006/relationships/image" Target="../media/image170.png"/><Relationship Id="rId37" Type="http://schemas.openxmlformats.org/officeDocument/2006/relationships/image" Target="../media/image175.png"/><Relationship Id="rId40" Type="http://schemas.openxmlformats.org/officeDocument/2006/relationships/image" Target="../media/image178.png"/><Relationship Id="rId5" Type="http://schemas.openxmlformats.org/officeDocument/2006/relationships/image" Target="../media/image143.png"/><Relationship Id="rId15" Type="http://schemas.openxmlformats.org/officeDocument/2006/relationships/image" Target="../media/image153.png"/><Relationship Id="rId23" Type="http://schemas.openxmlformats.org/officeDocument/2006/relationships/image" Target="../media/image161.png"/><Relationship Id="rId28" Type="http://schemas.openxmlformats.org/officeDocument/2006/relationships/image" Target="../media/image166.png"/><Relationship Id="rId36" Type="http://schemas.openxmlformats.org/officeDocument/2006/relationships/image" Target="../media/image174.png"/><Relationship Id="rId10" Type="http://schemas.openxmlformats.org/officeDocument/2006/relationships/image" Target="../media/image148.png"/><Relationship Id="rId19" Type="http://schemas.openxmlformats.org/officeDocument/2006/relationships/image" Target="../media/image157.png"/><Relationship Id="rId31" Type="http://schemas.openxmlformats.org/officeDocument/2006/relationships/image" Target="../media/image169.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60.png"/><Relationship Id="rId27" Type="http://schemas.openxmlformats.org/officeDocument/2006/relationships/image" Target="../media/image165.png"/><Relationship Id="rId30" Type="http://schemas.openxmlformats.org/officeDocument/2006/relationships/image" Target="../media/image168.png"/><Relationship Id="rId35" Type="http://schemas.openxmlformats.org/officeDocument/2006/relationships/image" Target="../media/image1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hyperlink" Target="https://puppetlabs.co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81468" y="825947"/>
            <a:ext cx="11812588" cy="2681287"/>
          </a:xfrm>
        </p:spPr>
        <p:txBody>
          <a:bodyPr/>
          <a:lstStyle/>
          <a:p>
            <a:r>
              <a:rPr lang="es-MX" sz="4400" dirty="0" err="1"/>
              <a:t>DevOps</a:t>
            </a:r>
            <a:r>
              <a:rPr lang="es-MX" sz="4400" dirty="0"/>
              <a:t> en Microsoft </a:t>
            </a:r>
            <a:r>
              <a:rPr lang="es-MX" sz="4400" dirty="0" err="1"/>
              <a:t>Azure</a:t>
            </a:r>
            <a:r>
              <a:rPr lang="es-MX" sz="4400" dirty="0"/>
              <a:t> y su interacción con tecnologías de código abierto y </a:t>
            </a:r>
            <a:r>
              <a:rPr lang="es-MX" sz="4400" dirty="0" err="1"/>
              <a:t>Xamarin</a:t>
            </a:r>
            <a:endParaRPr lang="es-MX" dirty="0"/>
          </a:p>
        </p:txBody>
      </p:sp>
      <p:sp>
        <p:nvSpPr>
          <p:cNvPr id="3" name="Rectangle 2"/>
          <p:cNvSpPr/>
          <p:nvPr/>
        </p:nvSpPr>
        <p:spPr>
          <a:xfrm>
            <a:off x="8341117" y="6069263"/>
            <a:ext cx="6092825" cy="646331"/>
          </a:xfrm>
          <a:prstGeom prst="rect">
            <a:avLst/>
          </a:prstGeom>
        </p:spPr>
        <p:txBody>
          <a:bodyPr>
            <a:spAutoFit/>
          </a:bodyPr>
          <a:lstStyle/>
          <a:p>
            <a:r>
              <a:rPr lang="en-US" b="1" kern="0" dirty="0">
                <a:solidFill>
                  <a:sysClr val="windowText" lastClr="000000"/>
                </a:solidFill>
              </a:rPr>
              <a:t>Location: México – City:</a:t>
            </a:r>
          </a:p>
          <a:p>
            <a:r>
              <a:rPr lang="en-US" b="1" kern="0" dirty="0">
                <a:solidFill>
                  <a:sysClr val="windowText" lastClr="000000"/>
                </a:solidFill>
              </a:rPr>
              <a:t> 31 </a:t>
            </a:r>
            <a:r>
              <a:rPr lang="en-US" b="1" kern="0" dirty="0" err="1">
                <a:solidFill>
                  <a:sysClr val="windowText" lastClr="000000"/>
                </a:solidFill>
              </a:rPr>
              <a:t>Septiembre</a:t>
            </a:r>
            <a:r>
              <a:rPr lang="en-US" b="1" kern="0" dirty="0">
                <a:solidFill>
                  <a:sysClr val="windowText" lastClr="000000"/>
                </a:solidFill>
              </a:rPr>
              <a:t> 2016</a:t>
            </a:r>
          </a:p>
        </p:txBody>
      </p:sp>
    </p:spTree>
    <p:extLst>
      <p:ext uri="{BB962C8B-B14F-4D97-AF65-F5344CB8AC3E}">
        <p14:creationId xmlns:p14="http://schemas.microsoft.com/office/powerpoint/2010/main" val="123542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432758" y="144257"/>
            <a:ext cx="7752055" cy="6542197"/>
          </a:xfrm>
          <a:prstGeom prst="rect">
            <a:avLst/>
          </a:prstGeom>
        </p:spPr>
      </p:pic>
      <p:pic>
        <p:nvPicPr>
          <p:cNvPr id="13" name="Picture 12"/>
          <p:cNvPicPr>
            <a:picLocks noChangeAspect="1"/>
          </p:cNvPicPr>
          <p:nvPr/>
        </p:nvPicPr>
        <p:blipFill>
          <a:blip r:embed="rId4"/>
          <a:stretch>
            <a:fillRect/>
          </a:stretch>
        </p:blipFill>
        <p:spPr>
          <a:xfrm>
            <a:off x="4001980" y="982864"/>
            <a:ext cx="8192123" cy="5228811"/>
          </a:xfrm>
          <a:prstGeom prst="rect">
            <a:avLst/>
          </a:prstGeom>
        </p:spPr>
      </p:pic>
      <p:pic>
        <p:nvPicPr>
          <p:cNvPr id="14" name="Picture 13"/>
          <p:cNvPicPr>
            <a:picLocks noChangeAspect="1"/>
          </p:cNvPicPr>
          <p:nvPr/>
        </p:nvPicPr>
        <p:blipFill>
          <a:blip r:embed="rId5"/>
          <a:stretch>
            <a:fillRect/>
          </a:stretch>
        </p:blipFill>
        <p:spPr>
          <a:xfrm>
            <a:off x="3531479" y="970449"/>
            <a:ext cx="8662624" cy="5253641"/>
          </a:xfrm>
          <a:prstGeom prst="rect">
            <a:avLst/>
          </a:prstGeom>
        </p:spPr>
      </p:pic>
      <p:pic>
        <p:nvPicPr>
          <p:cNvPr id="9" name="Picture 8"/>
          <p:cNvPicPr>
            <a:picLocks noChangeAspect="1"/>
          </p:cNvPicPr>
          <p:nvPr/>
        </p:nvPicPr>
        <p:blipFill>
          <a:blip r:embed="rId6"/>
          <a:stretch>
            <a:fillRect/>
          </a:stretch>
        </p:blipFill>
        <p:spPr>
          <a:xfrm>
            <a:off x="3470902" y="982863"/>
            <a:ext cx="8713911" cy="4890638"/>
          </a:xfrm>
          <a:prstGeom prst="rect">
            <a:avLst/>
          </a:prstGeom>
        </p:spPr>
      </p:pic>
      <p:pic>
        <p:nvPicPr>
          <p:cNvPr id="11" name="Picture 10"/>
          <p:cNvPicPr>
            <a:picLocks noChangeAspect="1"/>
          </p:cNvPicPr>
          <p:nvPr/>
        </p:nvPicPr>
        <p:blipFill>
          <a:blip r:embed="rId7"/>
          <a:stretch>
            <a:fillRect/>
          </a:stretch>
        </p:blipFill>
        <p:spPr>
          <a:xfrm>
            <a:off x="4101166" y="982862"/>
            <a:ext cx="8083646" cy="5241226"/>
          </a:xfrm>
          <a:prstGeom prst="rect">
            <a:avLst/>
          </a:prstGeom>
        </p:spPr>
      </p:pic>
      <p:sp>
        <p:nvSpPr>
          <p:cNvPr id="2" name="Text Placeholder 1"/>
          <p:cNvSpPr>
            <a:spLocks noGrp="1"/>
          </p:cNvSpPr>
          <p:nvPr>
            <p:ph type="body" idx="15"/>
          </p:nvPr>
        </p:nvSpPr>
        <p:spPr>
          <a:xfrm>
            <a:off x="276632" y="258129"/>
            <a:ext cx="3973244" cy="1177968"/>
          </a:xfrm>
        </p:spPr>
        <p:txBody>
          <a:bodyPr/>
          <a:lstStyle/>
          <a:p>
            <a:r>
              <a:rPr lang="es-MX" sz="3920" dirty="0">
                <a:solidFill>
                  <a:schemeClr val="bg1"/>
                </a:solidFill>
              </a:rPr>
              <a:t>Empresa Ágil</a:t>
            </a:r>
          </a:p>
        </p:txBody>
      </p:sp>
      <p:sp>
        <p:nvSpPr>
          <p:cNvPr id="3" name="Content Placeholder 2"/>
          <p:cNvSpPr>
            <a:spLocks noGrp="1"/>
          </p:cNvSpPr>
          <p:nvPr>
            <p:ph sz="quarter" idx="16"/>
          </p:nvPr>
        </p:nvSpPr>
        <p:spPr>
          <a:xfrm>
            <a:off x="400580" y="1186134"/>
            <a:ext cx="3477450" cy="3476409"/>
          </a:xfrm>
        </p:spPr>
        <p:txBody>
          <a:bodyPr>
            <a:noAutofit/>
          </a:bodyPr>
          <a:lstStyle/>
          <a:p>
            <a:r>
              <a:rPr lang="es-MX" sz="1960" dirty="0">
                <a:solidFill>
                  <a:schemeClr val="bg1">
                    <a:lumMod val="95000"/>
                  </a:schemeClr>
                </a:solidFill>
              </a:rPr>
              <a:t>Administración de características</a:t>
            </a:r>
          </a:p>
          <a:p>
            <a:r>
              <a:rPr lang="es-MX" sz="1960" dirty="0">
                <a:solidFill>
                  <a:schemeClr val="bg1">
                    <a:lumMod val="95000"/>
                  </a:schemeClr>
                </a:solidFill>
              </a:rPr>
              <a:t>Paneles </a:t>
            </a:r>
            <a:r>
              <a:rPr lang="es-MX" sz="1960" dirty="0" err="1">
                <a:solidFill>
                  <a:schemeClr val="bg1">
                    <a:lumMod val="95000"/>
                  </a:schemeClr>
                </a:solidFill>
              </a:rPr>
              <a:t>Kanban</a:t>
            </a:r>
            <a:endParaRPr lang="es-MX" sz="1960" dirty="0">
              <a:solidFill>
                <a:schemeClr val="bg1">
                  <a:lumMod val="95000"/>
                </a:schemeClr>
              </a:solidFill>
            </a:endParaRPr>
          </a:p>
          <a:p>
            <a:r>
              <a:rPr lang="es-MX" sz="1960" dirty="0">
                <a:solidFill>
                  <a:schemeClr val="bg1">
                    <a:lumMod val="95000"/>
                  </a:schemeClr>
                </a:solidFill>
              </a:rPr>
              <a:t>Administrar el </a:t>
            </a:r>
            <a:r>
              <a:rPr lang="es-MX" sz="1960" dirty="0" err="1">
                <a:solidFill>
                  <a:schemeClr val="bg1">
                    <a:lumMod val="95000"/>
                  </a:schemeClr>
                </a:solidFill>
              </a:rPr>
              <a:t>Backlog</a:t>
            </a:r>
            <a:endParaRPr lang="es-MX" sz="1960" dirty="0">
              <a:solidFill>
                <a:schemeClr val="bg1">
                  <a:lumMod val="95000"/>
                </a:schemeClr>
              </a:solidFill>
            </a:endParaRPr>
          </a:p>
        </p:txBody>
      </p:sp>
      <p:grpSp>
        <p:nvGrpSpPr>
          <p:cNvPr id="10" name="Group 9"/>
          <p:cNvGrpSpPr/>
          <p:nvPr/>
        </p:nvGrpSpPr>
        <p:grpSpPr>
          <a:xfrm>
            <a:off x="400581" y="4720769"/>
            <a:ext cx="2107000" cy="1739557"/>
            <a:chOff x="3535255" y="1818731"/>
            <a:chExt cx="5116583" cy="4224294"/>
          </a:xfrm>
        </p:grpSpPr>
        <p:grpSp>
          <p:nvGrpSpPr>
            <p:cNvPr id="12" name="Group 11"/>
            <p:cNvGrpSpPr/>
            <p:nvPr/>
          </p:nvGrpSpPr>
          <p:grpSpPr>
            <a:xfrm>
              <a:off x="4368855" y="1818731"/>
              <a:ext cx="1319867" cy="1018047"/>
              <a:chOff x="3808412" y="619583"/>
              <a:chExt cx="1749425" cy="1349375"/>
            </a:xfrm>
            <a:solidFill>
              <a:schemeClr val="accent6">
                <a:lumMod val="75000"/>
              </a:schemeClr>
            </a:solidFill>
          </p:grpSpPr>
          <p:sp>
            <p:nvSpPr>
              <p:cNvPr id="34"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0000"/>
                  </a:lnSpc>
                </a:pPr>
                <a:endParaRPr lang="en-US" sz="1200" b="1" kern="0" dirty="0">
                  <a:gradFill>
                    <a:gsLst>
                      <a:gs pos="0">
                        <a:srgbClr val="FFFFFF"/>
                      </a:gs>
                      <a:gs pos="100000">
                        <a:srgbClr val="FFFFFF"/>
                      </a:gs>
                    </a:gsLst>
                    <a:lin ang="5400000" scaled="0"/>
                  </a:gradFill>
                </a:endParaRPr>
              </a:p>
            </p:txBody>
          </p:sp>
          <p:sp>
            <p:nvSpPr>
              <p:cNvPr id="35" name="Rectangle 13"/>
              <p:cNvSpPr>
                <a:spLocks noChangeArrowheads="1"/>
              </p:cNvSpPr>
              <p:nvPr/>
            </p:nvSpPr>
            <p:spPr bwMode="auto">
              <a:xfrm>
                <a:off x="3808412" y="1181558"/>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sp>
            <p:nvSpPr>
              <p:cNvPr id="36" name="Rectangle 14"/>
              <p:cNvSpPr>
                <a:spLocks noChangeArrowheads="1"/>
              </p:cNvSpPr>
              <p:nvPr/>
            </p:nvSpPr>
            <p:spPr bwMode="auto">
              <a:xfrm>
                <a:off x="3808412" y="1464133"/>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sp>
            <p:nvSpPr>
              <p:cNvPr id="37"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grpSp>
        <p:grpSp>
          <p:nvGrpSpPr>
            <p:cNvPr id="16" name="Group 15"/>
            <p:cNvGrpSpPr/>
            <p:nvPr/>
          </p:nvGrpSpPr>
          <p:grpSpPr>
            <a:xfrm>
              <a:off x="6493576" y="5024978"/>
              <a:ext cx="1318670" cy="1018047"/>
              <a:chOff x="6624637" y="4869320"/>
              <a:chExt cx="1747838" cy="1349376"/>
            </a:xfrm>
          </p:grpSpPr>
          <p:sp>
            <p:nvSpPr>
              <p:cNvPr id="30"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0000"/>
                  </a:lnSpc>
                </a:pPr>
                <a:endParaRPr lang="en-US" sz="1200" b="1" kern="0" dirty="0">
                  <a:gradFill>
                    <a:gsLst>
                      <a:gs pos="0">
                        <a:srgbClr val="FFFFFF"/>
                      </a:gs>
                      <a:gs pos="100000">
                        <a:srgbClr val="FFFFFF"/>
                      </a:gs>
                    </a:gsLst>
                    <a:lin ang="5400000" scaled="0"/>
                  </a:gradFill>
                </a:endParaRPr>
              </a:p>
            </p:txBody>
          </p:sp>
          <p:sp>
            <p:nvSpPr>
              <p:cNvPr id="31" name="Rectangle 17"/>
              <p:cNvSpPr>
                <a:spLocks noChangeArrowheads="1"/>
              </p:cNvSpPr>
              <p:nvPr/>
            </p:nvSpPr>
            <p:spPr bwMode="auto">
              <a:xfrm>
                <a:off x="6624637" y="5432883"/>
                <a:ext cx="1747838" cy="223838"/>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sp>
            <p:nvSpPr>
              <p:cNvPr id="32" name="Rectangle 18"/>
              <p:cNvSpPr>
                <a:spLocks noChangeArrowheads="1"/>
              </p:cNvSpPr>
              <p:nvPr/>
            </p:nvSpPr>
            <p:spPr bwMode="auto">
              <a:xfrm>
                <a:off x="6624637" y="5715458"/>
                <a:ext cx="1747838" cy="220663"/>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sp>
            <p:nvSpPr>
              <p:cNvPr id="33"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grpSp>
        <p:grpSp>
          <p:nvGrpSpPr>
            <p:cNvPr id="17" name="Group 16"/>
            <p:cNvGrpSpPr/>
            <p:nvPr/>
          </p:nvGrpSpPr>
          <p:grpSpPr>
            <a:xfrm>
              <a:off x="5722259" y="2137321"/>
              <a:ext cx="687481" cy="341345"/>
              <a:chOff x="5651823" y="1798006"/>
              <a:chExt cx="819505" cy="406897"/>
            </a:xfrm>
            <a:solidFill>
              <a:schemeClr val="accent6">
                <a:lumMod val="75000"/>
              </a:schemeClr>
            </a:solidFill>
          </p:grpSpPr>
          <p:sp>
            <p:nvSpPr>
              <p:cNvPr id="28"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sp>
            <p:nvSpPr>
              <p:cNvPr id="29"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grpSp>
        <p:grpSp>
          <p:nvGrpSpPr>
            <p:cNvPr id="18" name="Group 17"/>
            <p:cNvGrpSpPr/>
            <p:nvPr/>
          </p:nvGrpSpPr>
          <p:grpSpPr>
            <a:xfrm>
              <a:off x="6443275" y="2273858"/>
              <a:ext cx="2208563" cy="2819389"/>
              <a:chOff x="6511304" y="1960765"/>
              <a:chExt cx="2632696" cy="3360826"/>
            </a:xfrm>
          </p:grpSpPr>
          <p:sp>
            <p:nvSpPr>
              <p:cNvPr id="24"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sp>
            <p:nvSpPr>
              <p:cNvPr id="25"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sp>
            <p:nvSpPr>
              <p:cNvPr id="26"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sp>
            <p:nvSpPr>
              <p:cNvPr id="27"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kern="0" dirty="0">
                  <a:gradFill>
                    <a:gsLst>
                      <a:gs pos="0">
                        <a:srgbClr val="FFFFFF"/>
                      </a:gs>
                      <a:gs pos="100000">
                        <a:srgbClr val="FFFFFF"/>
                      </a:gs>
                    </a:gsLst>
                    <a:lin ang="5400000" scaled="0"/>
                  </a:gradFill>
                </a:endParaRPr>
              </a:p>
            </p:txBody>
          </p:sp>
        </p:grpSp>
        <p:grpSp>
          <p:nvGrpSpPr>
            <p:cNvPr id="19" name="Group 18"/>
            <p:cNvGrpSpPr/>
            <p:nvPr/>
          </p:nvGrpSpPr>
          <p:grpSpPr>
            <a:xfrm>
              <a:off x="3535255" y="2770904"/>
              <a:ext cx="2934370" cy="2942753"/>
              <a:chOff x="3044826" y="2553263"/>
              <a:chExt cx="3497887" cy="3507881"/>
            </a:xfrm>
          </p:grpSpPr>
          <p:sp>
            <p:nvSpPr>
              <p:cNvPr id="20"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endParaRPr lang="en-US" sz="1200" kern="0" dirty="0">
                  <a:gradFill>
                    <a:gsLst>
                      <a:gs pos="0">
                        <a:srgbClr val="FFFFFF"/>
                      </a:gs>
                      <a:gs pos="100000">
                        <a:srgbClr val="FFFFFF"/>
                      </a:gs>
                    </a:gsLst>
                    <a:lin ang="5400000" scaled="0"/>
                  </a:gradFill>
                </a:endParaRPr>
              </a:p>
            </p:txBody>
          </p:sp>
          <p:sp>
            <p:nvSpPr>
              <p:cNvPr id="21"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endParaRPr lang="en-US" sz="1200" kern="0" dirty="0">
                  <a:gradFill>
                    <a:gsLst>
                      <a:gs pos="0">
                        <a:srgbClr val="FFFFFF"/>
                      </a:gs>
                      <a:gs pos="100000">
                        <a:srgbClr val="FFFFFF"/>
                      </a:gs>
                    </a:gsLst>
                    <a:lin ang="5400000" scaled="0"/>
                  </a:gradFill>
                </a:endParaRPr>
              </a:p>
            </p:txBody>
          </p:sp>
          <p:sp>
            <p:nvSpPr>
              <p:cNvPr id="22"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endParaRPr lang="en-US" sz="1200" kern="0" dirty="0">
                  <a:gradFill>
                    <a:gsLst>
                      <a:gs pos="0">
                        <a:srgbClr val="FFFFFF"/>
                      </a:gs>
                      <a:gs pos="100000">
                        <a:srgbClr val="FFFFFF"/>
                      </a:gs>
                    </a:gsLst>
                    <a:lin ang="5400000" scaled="0"/>
                  </a:gradFill>
                </a:endParaRPr>
              </a:p>
            </p:txBody>
          </p:sp>
          <p:sp>
            <p:nvSpPr>
              <p:cNvPr id="23"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endParaRPr lang="en-US" sz="1200" kern="0" dirty="0">
                  <a:gradFill>
                    <a:gsLst>
                      <a:gs pos="0">
                        <a:srgbClr val="FFFFFF"/>
                      </a:gs>
                      <a:gs pos="100000">
                        <a:srgbClr val="FFFFFF"/>
                      </a:gs>
                    </a:gsLst>
                    <a:lin ang="5400000" scaled="0"/>
                  </a:gradFill>
                </a:endParaRPr>
              </a:p>
            </p:txBody>
          </p:sp>
        </p:grpSp>
      </p:grpSp>
      <p:sp>
        <p:nvSpPr>
          <p:cNvPr id="4" name="Explosion 1 3"/>
          <p:cNvSpPr/>
          <p:nvPr/>
        </p:nvSpPr>
        <p:spPr bwMode="auto">
          <a:xfrm>
            <a:off x="883521" y="4780230"/>
            <a:ext cx="267406" cy="310220"/>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75352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xit" presetSubtype="2" fill="hold" nodeType="withEffect">
                                  <p:stCondLst>
                                    <p:cond delay="0"/>
                                  </p:stCondLst>
                                  <p:childTnLst>
                                    <p:anim calcmode="lin" valueType="num">
                                      <p:cBhvr additive="base">
                                        <p:cTn id="10" dur="500"/>
                                        <p:tgtEl>
                                          <p:spTgt spid="15"/>
                                        </p:tgtEl>
                                        <p:attrNameLst>
                                          <p:attrName>ppt_x</p:attrName>
                                        </p:attrNameLst>
                                      </p:cBhvr>
                                      <p:tavLst>
                                        <p:tav tm="0">
                                          <p:val>
                                            <p:strVal val="ppt_x"/>
                                          </p:val>
                                        </p:tav>
                                        <p:tav tm="100000">
                                          <p:val>
                                            <p:strVal val="1+ppt_w/2"/>
                                          </p:val>
                                        </p:tav>
                                      </p:tavLst>
                                    </p:anim>
                                    <p:anim calcmode="lin" valueType="num">
                                      <p:cBhvr additive="base">
                                        <p:cTn id="11" dur="500"/>
                                        <p:tgtEl>
                                          <p:spTgt spid="15"/>
                                        </p:tgtEl>
                                        <p:attrNameLst>
                                          <p:attrName>ppt_y</p:attrName>
                                        </p:attrNameLst>
                                      </p:cBhvr>
                                      <p:tavLst>
                                        <p:tav tm="0">
                                          <p:val>
                                            <p:strVal val="ppt_y"/>
                                          </p:val>
                                        </p:tav>
                                        <p:tav tm="100000">
                                          <p:val>
                                            <p:strVal val="ppt_y"/>
                                          </p:val>
                                        </p:tav>
                                      </p:tavLst>
                                    </p:anim>
                                    <p:set>
                                      <p:cBhvr>
                                        <p:cTn id="12" dur="1" fill="hold">
                                          <p:stCondLst>
                                            <p:cond delay="499"/>
                                          </p:stCondLst>
                                        </p:cTn>
                                        <p:tgtEl>
                                          <p:spTgt spid="15"/>
                                        </p:tgtEl>
                                        <p:attrNameLst>
                                          <p:attrName>style.visibility</p:attrName>
                                        </p:attrNameLst>
                                      </p:cBhvr>
                                      <p:to>
                                        <p:strVal val="hidden"/>
                                      </p:to>
                                    </p:set>
                                  </p:childTnLst>
                                </p:cTn>
                              </p:par>
                              <p:par>
                                <p:cTn id="13" presetID="3" presetClass="emph" presetSubtype="2" fill="hold" nodeType="withEffect">
                                  <p:stCondLst>
                                    <p:cond delay="0"/>
                                  </p:stCondLst>
                                  <p:childTnLst>
                                    <p:animClr clrSpc="rgb" dir="cw">
                                      <p:cBhvr override="childStyle">
                                        <p:cTn id="14"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xit" presetSubtype="2" fill="hold" nodeType="withEffect">
                                  <p:stCondLst>
                                    <p:cond delay="0"/>
                                  </p:stCondLst>
                                  <p:childTnLst>
                                    <p:anim calcmode="lin" valueType="num">
                                      <p:cBhvr additive="base">
                                        <p:cTn id="22" dur="500"/>
                                        <p:tgtEl>
                                          <p:spTgt spid="9"/>
                                        </p:tgtEl>
                                        <p:attrNameLst>
                                          <p:attrName>ppt_x</p:attrName>
                                        </p:attrNameLst>
                                      </p:cBhvr>
                                      <p:tavLst>
                                        <p:tav tm="0">
                                          <p:val>
                                            <p:strVal val="ppt_x"/>
                                          </p:val>
                                        </p:tav>
                                        <p:tav tm="100000">
                                          <p:val>
                                            <p:strVal val="1+ppt_w/2"/>
                                          </p:val>
                                        </p:tav>
                                      </p:tavLst>
                                    </p:anim>
                                    <p:anim calcmode="lin" valueType="num">
                                      <p:cBhvr additive="base">
                                        <p:cTn id="23" dur="500"/>
                                        <p:tgtEl>
                                          <p:spTgt spid="9"/>
                                        </p:tgtEl>
                                        <p:attrNameLst>
                                          <p:attrName>ppt_y</p:attrName>
                                        </p:attrNameLst>
                                      </p:cBhvr>
                                      <p:tavLst>
                                        <p:tav tm="0">
                                          <p:val>
                                            <p:strVal val="ppt_y"/>
                                          </p:val>
                                        </p:tav>
                                        <p:tav tm="100000">
                                          <p:val>
                                            <p:strVal val="ppt_y"/>
                                          </p:val>
                                        </p:tav>
                                      </p:tavLst>
                                    </p:anim>
                                    <p:set>
                                      <p:cBhvr>
                                        <p:cTn id="24" dur="1" fill="hold">
                                          <p:stCondLst>
                                            <p:cond delay="499"/>
                                          </p:stCondLst>
                                        </p:cTn>
                                        <p:tgtEl>
                                          <p:spTgt spid="9"/>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xit" presetSubtype="2" fill="hold" nodeType="withEffect">
                                  <p:stCondLst>
                                    <p:cond delay="0"/>
                                  </p:stCondLst>
                                  <p:childTnLst>
                                    <p:anim calcmode="lin" valueType="num">
                                      <p:cBhvr additive="base">
                                        <p:cTn id="34" dur="500"/>
                                        <p:tgtEl>
                                          <p:spTgt spid="11"/>
                                        </p:tgtEl>
                                        <p:attrNameLst>
                                          <p:attrName>ppt_x</p:attrName>
                                        </p:attrNameLst>
                                      </p:cBhvr>
                                      <p:tavLst>
                                        <p:tav tm="0">
                                          <p:val>
                                            <p:strVal val="ppt_x"/>
                                          </p:val>
                                        </p:tav>
                                        <p:tav tm="100000">
                                          <p:val>
                                            <p:strVal val="1+ppt_w/2"/>
                                          </p:val>
                                        </p:tav>
                                      </p:tavLst>
                                    </p:anim>
                                    <p:anim calcmode="lin" valueType="num">
                                      <p:cBhvr additive="base">
                                        <p:cTn id="35" dur="500"/>
                                        <p:tgtEl>
                                          <p:spTgt spid="11"/>
                                        </p:tgtEl>
                                        <p:attrNameLst>
                                          <p:attrName>ppt_y</p:attrName>
                                        </p:attrNameLst>
                                      </p:cBhvr>
                                      <p:tavLst>
                                        <p:tav tm="0">
                                          <p:val>
                                            <p:strVal val="ppt_y"/>
                                          </p:val>
                                        </p:tav>
                                        <p:tav tm="100000">
                                          <p:val>
                                            <p:strVal val="ppt_y"/>
                                          </p:val>
                                        </p:tav>
                                      </p:tavLst>
                                    </p:anim>
                                    <p:set>
                                      <p:cBhvr>
                                        <p:cTn id="36" dur="1" fill="hold">
                                          <p:stCondLst>
                                            <p:cond delay="499"/>
                                          </p:stCondLst>
                                        </p:cTn>
                                        <p:tgtEl>
                                          <p:spTgt spid="11"/>
                                        </p:tgtEl>
                                        <p:attrNameLst>
                                          <p:attrName>style.visibility</p:attrName>
                                        </p:attrNameLst>
                                      </p:cBhvr>
                                      <p:to>
                                        <p:strVal val="hidden"/>
                                      </p:to>
                                    </p:set>
                                  </p:childTnLst>
                                </p:cTn>
                              </p:par>
                              <p:par>
                                <p:cTn id="37" presetID="3" presetClass="emph" presetSubtype="2" fill="hold" nodeType="withEffect">
                                  <p:stCondLst>
                                    <p:cond delay="0"/>
                                  </p:stCondLst>
                                  <p:childTnLst>
                                    <p:animClr clrSpc="rgb" dir="cw">
                                      <p:cBhvr override="childStyle">
                                        <p:cTn id="38"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1+#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0" presetClass="path" presetSubtype="0" accel="50000" decel="50000" fill="hold" grpId="0" nodeType="withEffect">
                                  <p:stCondLst>
                                    <p:cond delay="0"/>
                                  </p:stCondLst>
                                  <p:childTnLst>
                                    <p:animMotion origin="layout" path="M 0 0 L 0 0 C -0.00255 0.00204 -0.00511 0.00431 -0.00766 0.00658 C -0.0134 0.01226 -0.00753 0.00817 -0.01327 0.01157 L -0.018 0.01997 C -0.01889 0.02179 -0.01953 0.02428 -0.02081 0.02497 L -0.02361 0.02678 C -0.02681 0.03518 -0.02451 0.03064 -0.03115 0.03858 L -0.03395 0.04176 C -0.03829 0.05311 -0.03612 0.04902 -0.0397 0.05515 C -0.03995 0.05697 -0.04008 0.05878 -0.04059 0.06037 C -0.04225 0.06627 -0.04429 0.06673 -0.04429 0.07535 L -0.04429 0.09056 L -0.04429 0.09056 L -0.04429 0.09396 L -0.04429 0.09396 " pathEditMode="relative" ptsTypes="AAAAAAAAAAAAAAAA">
                                      <p:cBhvr>
                                        <p:cTn id="46" dur="2000" fill="hold"/>
                                        <p:tgtEl>
                                          <p:spTgt spid="4"/>
                                        </p:tgtEl>
                                        <p:attrNameLst>
                                          <p:attrName>ppt_x</p:attrName>
                                          <p:attrName>ppt_y</p:attrName>
                                        </p:attrNameLst>
                                      </p:cBhvr>
                                    </p:animMotion>
                                  </p:childTnLst>
                                </p:cTn>
                              </p:par>
                              <p:par>
                                <p:cTn id="47" presetID="2" presetClass="exit" presetSubtype="2" fill="hold" nodeType="withEffect">
                                  <p:stCondLst>
                                    <p:cond delay="0"/>
                                  </p:stCondLst>
                                  <p:childTnLst>
                                    <p:anim calcmode="lin" valueType="num">
                                      <p:cBhvr additive="base">
                                        <p:cTn id="48" dur="500"/>
                                        <p:tgtEl>
                                          <p:spTgt spid="13"/>
                                        </p:tgtEl>
                                        <p:attrNameLst>
                                          <p:attrName>ppt_x</p:attrName>
                                        </p:attrNameLst>
                                      </p:cBhvr>
                                      <p:tavLst>
                                        <p:tav tm="0">
                                          <p:val>
                                            <p:strVal val="ppt_x"/>
                                          </p:val>
                                        </p:tav>
                                        <p:tav tm="100000">
                                          <p:val>
                                            <p:strVal val="1+ppt_w/2"/>
                                          </p:val>
                                        </p:tav>
                                      </p:tavLst>
                                    </p:anim>
                                    <p:anim calcmode="lin" valueType="num">
                                      <p:cBhvr additive="base">
                                        <p:cTn id="49" dur="500"/>
                                        <p:tgtEl>
                                          <p:spTgt spid="13"/>
                                        </p:tgtEl>
                                        <p:attrNameLst>
                                          <p:attrName>ppt_y</p:attrName>
                                        </p:attrNameLst>
                                      </p:cBhvr>
                                      <p:tavLst>
                                        <p:tav tm="0">
                                          <p:val>
                                            <p:strVal val="ppt_y"/>
                                          </p:val>
                                        </p:tav>
                                        <p:tav tm="100000">
                                          <p:val>
                                            <p:strVal val="ppt_y"/>
                                          </p:val>
                                        </p:tav>
                                      </p:tavLst>
                                    </p:anim>
                                    <p:set>
                                      <p:cBhvr>
                                        <p:cTn id="5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91" r="501" b="1916"/>
          <a:stretch/>
        </p:blipFill>
        <p:spPr>
          <a:xfrm>
            <a:off x="5232896" y="2662771"/>
            <a:ext cx="6957517" cy="256205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830" r="1211" b="2830"/>
          <a:stretch/>
        </p:blipFill>
        <p:spPr>
          <a:xfrm>
            <a:off x="5200245" y="4318000"/>
            <a:ext cx="6990168" cy="25400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478" r="1886" b="1915"/>
          <a:stretch/>
        </p:blipFill>
        <p:spPr>
          <a:xfrm>
            <a:off x="5123923" y="0"/>
            <a:ext cx="7066490" cy="2674936"/>
          </a:xfrm>
          <a:prstGeom prst="rect">
            <a:avLst/>
          </a:prstGeom>
        </p:spPr>
      </p:pic>
      <p:sp>
        <p:nvSpPr>
          <p:cNvPr id="9" name="Rectangle 8"/>
          <p:cNvSpPr/>
          <p:nvPr/>
        </p:nvSpPr>
        <p:spPr bwMode="auto">
          <a:xfrm>
            <a:off x="1589" y="0"/>
            <a:ext cx="5252719" cy="6858000"/>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pPr>
            <a:endParaRPr lang="es-MX" sz="1961" kern="0" spc="-4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09126" y="228601"/>
            <a:ext cx="11149013" cy="664797"/>
          </a:xfrm>
        </p:spPr>
        <p:txBody>
          <a:bodyPr/>
          <a:lstStyle/>
          <a:p>
            <a:r>
              <a:rPr lang="es-MX" spc="0" dirty="0">
                <a:solidFill>
                  <a:schemeClr val="bg1"/>
                </a:solidFill>
              </a:rPr>
              <a:t>Planeación ágil</a:t>
            </a:r>
            <a:endParaRPr lang="es-MX" dirty="0">
              <a:solidFill>
                <a:schemeClr val="bg1"/>
              </a:solidFill>
            </a:endParaRPr>
          </a:p>
        </p:txBody>
      </p:sp>
      <p:sp>
        <p:nvSpPr>
          <p:cNvPr id="11" name="Content Placeholder 2"/>
          <p:cNvSpPr txBox="1">
            <a:spLocks/>
          </p:cNvSpPr>
          <p:nvPr/>
        </p:nvSpPr>
        <p:spPr>
          <a:xfrm>
            <a:off x="520700" y="1916997"/>
            <a:ext cx="4603222" cy="113877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3">
              <a:lnSpc>
                <a:spcPct val="100000"/>
              </a:lnSpc>
              <a:spcBef>
                <a:spcPts val="0"/>
              </a:spcBef>
              <a:buClr>
                <a:srgbClr val="FFFFFF"/>
              </a:buClr>
              <a:buSzTx/>
              <a:buNone/>
              <a:defRPr/>
            </a:pPr>
            <a:r>
              <a:rPr lang="es-MX" sz="3200" spc="-60" dirty="0">
                <a:solidFill>
                  <a:srgbClr val="FFFFFF"/>
                </a:solidFill>
              </a:rPr>
              <a:t>Todo el equipo involucrado</a:t>
            </a:r>
          </a:p>
          <a:p>
            <a:pPr marL="0" indent="0" defTabSz="914098">
              <a:lnSpc>
                <a:spcPct val="100000"/>
              </a:lnSpc>
              <a:spcBef>
                <a:spcPts val="1176"/>
              </a:spcBef>
              <a:buClr>
                <a:srgbClr val="000000"/>
              </a:buClr>
              <a:buSzTx/>
              <a:buNone/>
            </a:pPr>
            <a:r>
              <a:rPr lang="es-MX" sz="1600" spc="60" dirty="0">
                <a:solidFill>
                  <a:srgbClr val="FFFFFF"/>
                </a:solidFill>
                <a:latin typeface="Segoe UI"/>
              </a:rPr>
              <a:t>Monitorea el trabajo de todo el equipo incluyendo los problemas en operaciones</a:t>
            </a:r>
            <a:endParaRPr lang="es-MX" sz="1600" dirty="0">
              <a:solidFill>
                <a:srgbClr val="FFFFFF"/>
              </a:solidFill>
              <a:latin typeface="Segoe UI"/>
            </a:endParaRPr>
          </a:p>
        </p:txBody>
      </p:sp>
    </p:spTree>
    <p:extLst>
      <p:ext uri="{BB962C8B-B14F-4D97-AF65-F5344CB8AC3E}">
        <p14:creationId xmlns:p14="http://schemas.microsoft.com/office/powerpoint/2010/main" val="3314812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rot="16200000" flipV="1">
            <a:off x="5344294" y="4331690"/>
            <a:ext cx="4716000" cy="72000"/>
          </a:xfrm>
          <a:prstGeom prst="rect">
            <a:avLst/>
          </a:prstGeom>
          <a:solidFill>
            <a:srgbClr val="C8242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7" name="Picture 126"/>
          <p:cNvPicPr>
            <a:picLocks noChangeAspect="1"/>
          </p:cNvPicPr>
          <p:nvPr/>
        </p:nvPicPr>
        <p:blipFill rotWithShape="1">
          <a:blip r:embed="rId2"/>
          <a:srcRect l="6702" t="52500" r="35886" b="5872"/>
          <a:stretch/>
        </p:blipFill>
        <p:spPr>
          <a:xfrm>
            <a:off x="5314646" y="-1"/>
            <a:ext cx="4648200" cy="2322193"/>
          </a:xfrm>
          <a:prstGeom prst="rect">
            <a:avLst/>
          </a:prstGeom>
        </p:spPr>
      </p:pic>
      <p:grpSp>
        <p:nvGrpSpPr>
          <p:cNvPr id="128" name="Group 127"/>
          <p:cNvGrpSpPr/>
          <p:nvPr/>
        </p:nvGrpSpPr>
        <p:grpSpPr>
          <a:xfrm>
            <a:off x="7519304" y="2734212"/>
            <a:ext cx="2367248" cy="365757"/>
            <a:chOff x="7474852" y="2819939"/>
            <a:chExt cx="2367248" cy="365757"/>
          </a:xfrm>
        </p:grpSpPr>
        <p:cxnSp>
          <p:nvCxnSpPr>
            <p:cNvPr id="129" name="Straight Connector 128"/>
            <p:cNvCxnSpPr/>
            <p:nvPr/>
          </p:nvCxnSpPr>
          <p:spPr>
            <a:xfrm rot="16200000">
              <a:off x="8269160" y="2654943"/>
              <a:ext cx="0" cy="695750"/>
            </a:xfrm>
            <a:prstGeom prst="line">
              <a:avLst/>
            </a:prstGeom>
            <a:noFill/>
            <a:ln w="38100" cap="rnd" cmpd="sng" algn="ctr">
              <a:solidFill>
                <a:srgbClr val="CA2424"/>
              </a:solidFill>
              <a:prstDash val="sysDot"/>
              <a:headEnd type="none"/>
              <a:tailEnd type="oval"/>
            </a:ln>
            <a:effectLst/>
          </p:spPr>
        </p:cxnSp>
        <p:sp>
          <p:nvSpPr>
            <p:cNvPr id="130" name="TextBox 129"/>
            <p:cNvSpPr txBox="1"/>
            <p:nvPr/>
          </p:nvSpPr>
          <p:spPr>
            <a:xfrm>
              <a:off x="8792706" y="2840817"/>
              <a:ext cx="1049394" cy="324000"/>
            </a:xfrm>
            <a:prstGeom prst="rect">
              <a:avLst/>
            </a:prstGeom>
            <a:noFill/>
          </p:spPr>
          <p:txBody>
            <a:bodyPr wrap="square" lIns="0" tIns="0" rIns="0" bIns="0" rtlCol="0" anchor="ctr" anchorCtr="0">
              <a:noAutofit/>
            </a:bodyPr>
            <a:lstStyle/>
            <a:p>
              <a:pPr>
                <a:defRPr/>
              </a:pPr>
              <a:r>
                <a:rPr lang="es-MX" sz="1600" kern="0" dirty="0">
                  <a:solidFill>
                    <a:srgbClr val="C82424"/>
                  </a:solidFill>
                  <a:cs typeface="Arial" pitchFamily="34" charset="0"/>
                </a:rPr>
                <a:t>Escribe código</a:t>
              </a:r>
            </a:p>
          </p:txBody>
        </p:sp>
        <p:sp>
          <p:nvSpPr>
            <p:cNvPr id="131" name="Oval 130"/>
            <p:cNvSpPr/>
            <p:nvPr/>
          </p:nvSpPr>
          <p:spPr bwMode="auto">
            <a:xfrm rot="16200000">
              <a:off x="7474852" y="2819939"/>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2" name="Group 131"/>
          <p:cNvGrpSpPr/>
          <p:nvPr/>
        </p:nvGrpSpPr>
        <p:grpSpPr>
          <a:xfrm>
            <a:off x="5646599" y="3493438"/>
            <a:ext cx="2238463" cy="365757"/>
            <a:chOff x="5602146" y="3575467"/>
            <a:chExt cx="2238463" cy="365757"/>
          </a:xfrm>
        </p:grpSpPr>
        <p:cxnSp>
          <p:nvCxnSpPr>
            <p:cNvPr id="133" name="Straight Connector 132"/>
            <p:cNvCxnSpPr/>
            <p:nvPr/>
          </p:nvCxnSpPr>
          <p:spPr>
            <a:xfrm rot="5400000" flipH="1">
              <a:off x="7211738" y="3410470"/>
              <a:ext cx="0" cy="695750"/>
            </a:xfrm>
            <a:prstGeom prst="line">
              <a:avLst/>
            </a:prstGeom>
            <a:noFill/>
            <a:ln w="38100" cap="rnd" cmpd="sng" algn="ctr">
              <a:solidFill>
                <a:srgbClr val="CA2424"/>
              </a:solidFill>
              <a:prstDash val="sysDot"/>
              <a:headEnd type="none"/>
              <a:tailEnd type="oval"/>
            </a:ln>
            <a:effectLst/>
          </p:spPr>
        </p:cxnSp>
        <p:sp>
          <p:nvSpPr>
            <p:cNvPr id="134" name="Oval 133"/>
            <p:cNvSpPr/>
            <p:nvPr/>
          </p:nvSpPr>
          <p:spPr bwMode="auto">
            <a:xfrm rot="16200000">
              <a:off x="7474852" y="357546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TextBox 134"/>
            <p:cNvSpPr txBox="1"/>
            <p:nvPr/>
          </p:nvSpPr>
          <p:spPr>
            <a:xfrm>
              <a:off x="5602146" y="3584770"/>
              <a:ext cx="1103391" cy="324000"/>
            </a:xfrm>
            <a:prstGeom prst="rect">
              <a:avLst/>
            </a:prstGeom>
            <a:noFill/>
          </p:spPr>
          <p:txBody>
            <a:bodyPr wrap="square" lIns="0" tIns="0" rIns="0" bIns="0" rtlCol="0" anchor="ctr" anchorCtr="0">
              <a:noAutofit/>
            </a:bodyPr>
            <a:lstStyle/>
            <a:p>
              <a:pPr algn="r">
                <a:defRPr/>
              </a:pPr>
              <a:r>
                <a:rPr lang="es-MX" sz="1600" kern="0" dirty="0">
                  <a:solidFill>
                    <a:srgbClr val="C82424"/>
                  </a:solidFill>
                  <a:cs typeface="Arial" pitchFamily="34" charset="0"/>
                </a:rPr>
                <a:t>Pruebas Unitarias</a:t>
              </a:r>
            </a:p>
          </p:txBody>
        </p:sp>
      </p:grpSp>
      <p:sp>
        <p:nvSpPr>
          <p:cNvPr id="136" name="Oval 135"/>
          <p:cNvSpPr/>
          <p:nvPr/>
        </p:nvSpPr>
        <p:spPr bwMode="auto">
          <a:xfrm>
            <a:off x="7460690" y="1897252"/>
            <a:ext cx="457196" cy="457196"/>
          </a:xfrm>
          <a:prstGeom prst="ellipse">
            <a:avLst/>
          </a:prstGeom>
          <a:solidFill>
            <a:srgbClr val="BA141A"/>
          </a:solidFill>
          <a:ln w="76200" cap="flat" cmpd="sng" algn="ctr">
            <a:solidFill>
              <a:srgbClr val="BA141A"/>
            </a:solidFill>
            <a:prstDash val="solid"/>
            <a:headEnd type="none" w="med" len="med"/>
            <a:tailEnd type="none" w="med" len="med"/>
          </a:ln>
          <a:effectLst/>
        </p:spPr>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s-MX" sz="2400" kern="0" dirty="0">
                <a:solidFill>
                  <a:srgbClr val="FFFFFF"/>
                </a:solidFill>
                <a:latin typeface="Segoe UI Light"/>
                <a:ea typeface="Segoe UI" pitchFamily="34" charset="0"/>
                <a:cs typeface="Segoe UI" pitchFamily="34" charset="0"/>
              </a:rPr>
              <a:t>2</a:t>
            </a:r>
          </a:p>
        </p:txBody>
      </p:sp>
      <p:grpSp>
        <p:nvGrpSpPr>
          <p:cNvPr id="137" name="Group 136"/>
          <p:cNvGrpSpPr/>
          <p:nvPr/>
        </p:nvGrpSpPr>
        <p:grpSpPr>
          <a:xfrm>
            <a:off x="5646599" y="5011890"/>
            <a:ext cx="2238463" cy="365757"/>
            <a:chOff x="5602146" y="5095127"/>
            <a:chExt cx="2238463" cy="365757"/>
          </a:xfrm>
        </p:grpSpPr>
        <p:cxnSp>
          <p:nvCxnSpPr>
            <p:cNvPr id="138" name="Straight Connector 137"/>
            <p:cNvCxnSpPr/>
            <p:nvPr/>
          </p:nvCxnSpPr>
          <p:spPr>
            <a:xfrm rot="5400000" flipH="1">
              <a:off x="7211738" y="4930130"/>
              <a:ext cx="0" cy="695750"/>
            </a:xfrm>
            <a:prstGeom prst="line">
              <a:avLst/>
            </a:prstGeom>
            <a:noFill/>
            <a:ln w="38100" cap="rnd" cmpd="sng" algn="ctr">
              <a:solidFill>
                <a:srgbClr val="CA2424"/>
              </a:solidFill>
              <a:prstDash val="sysDot"/>
              <a:headEnd type="none"/>
              <a:tailEnd type="oval"/>
            </a:ln>
            <a:effectLst/>
          </p:spPr>
        </p:cxnSp>
        <p:sp>
          <p:nvSpPr>
            <p:cNvPr id="139" name="Oval 138"/>
            <p:cNvSpPr/>
            <p:nvPr/>
          </p:nvSpPr>
          <p:spPr bwMode="auto">
            <a:xfrm rot="16200000">
              <a:off x="7474852" y="509512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TextBox 139"/>
            <p:cNvSpPr txBox="1"/>
            <p:nvPr/>
          </p:nvSpPr>
          <p:spPr>
            <a:xfrm>
              <a:off x="5602146" y="5154894"/>
              <a:ext cx="1103391" cy="246221"/>
            </a:xfrm>
            <a:prstGeom prst="rect">
              <a:avLst/>
            </a:prstGeom>
            <a:noFill/>
          </p:spPr>
          <p:txBody>
            <a:bodyPr wrap="square" lIns="0" tIns="0" rIns="0" bIns="0" rtlCol="0" anchor="ctr" anchorCtr="0">
              <a:spAutoFit/>
            </a:bodyPr>
            <a:lstStyle/>
            <a:p>
              <a:pPr algn="r">
                <a:defRPr/>
              </a:pPr>
              <a:r>
                <a:rPr lang="es-MX" sz="1600" kern="0" dirty="0">
                  <a:solidFill>
                    <a:srgbClr val="C82424"/>
                  </a:solidFill>
                  <a:cs typeface="Arial" pitchFamily="34" charset="0"/>
                </a:rPr>
                <a:t>Compila</a:t>
              </a:r>
            </a:p>
          </p:txBody>
        </p:sp>
      </p:grpSp>
      <p:grpSp>
        <p:nvGrpSpPr>
          <p:cNvPr id="141" name="Group 140"/>
          <p:cNvGrpSpPr/>
          <p:nvPr/>
        </p:nvGrpSpPr>
        <p:grpSpPr>
          <a:xfrm>
            <a:off x="7519304" y="4252664"/>
            <a:ext cx="2803468" cy="365757"/>
            <a:chOff x="7474852" y="4332280"/>
            <a:chExt cx="2803468" cy="365757"/>
          </a:xfrm>
        </p:grpSpPr>
        <p:cxnSp>
          <p:nvCxnSpPr>
            <p:cNvPr id="142" name="Straight Connector 141"/>
            <p:cNvCxnSpPr/>
            <p:nvPr/>
          </p:nvCxnSpPr>
          <p:spPr>
            <a:xfrm rot="16200000">
              <a:off x="8269160" y="4167284"/>
              <a:ext cx="0" cy="695750"/>
            </a:xfrm>
            <a:prstGeom prst="line">
              <a:avLst/>
            </a:prstGeom>
            <a:noFill/>
            <a:ln w="38100" cap="rnd" cmpd="sng" algn="ctr">
              <a:solidFill>
                <a:srgbClr val="CA2424"/>
              </a:solidFill>
              <a:prstDash val="sysDot"/>
              <a:headEnd type="none"/>
              <a:tailEnd type="oval"/>
            </a:ln>
            <a:effectLst/>
          </p:spPr>
        </p:cxnSp>
        <p:sp>
          <p:nvSpPr>
            <p:cNvPr id="143" name="TextBox 142"/>
            <p:cNvSpPr txBox="1"/>
            <p:nvPr/>
          </p:nvSpPr>
          <p:spPr>
            <a:xfrm>
              <a:off x="8792706" y="4333150"/>
              <a:ext cx="1485614" cy="364016"/>
            </a:xfrm>
            <a:prstGeom prst="rect">
              <a:avLst/>
            </a:prstGeom>
            <a:noFill/>
          </p:spPr>
          <p:txBody>
            <a:bodyPr wrap="square" lIns="0" tIns="0" rIns="0" bIns="0" rtlCol="0" anchor="ctr" anchorCtr="0">
              <a:noAutofit/>
            </a:bodyPr>
            <a:lstStyle/>
            <a:p>
              <a:pPr>
                <a:defRPr/>
              </a:pPr>
              <a:r>
                <a:rPr lang="es-MX" sz="1600" kern="0" dirty="0">
                  <a:solidFill>
                    <a:srgbClr val="C82424"/>
                  </a:solidFill>
                  <a:cs typeface="Arial" pitchFamily="34" charset="0"/>
                </a:rPr>
                <a:t>Control de versiones</a:t>
              </a:r>
            </a:p>
          </p:txBody>
        </p:sp>
        <p:sp>
          <p:nvSpPr>
            <p:cNvPr id="144" name="Oval 143"/>
            <p:cNvSpPr/>
            <p:nvPr/>
          </p:nvSpPr>
          <p:spPr bwMode="auto">
            <a:xfrm rot="16200000">
              <a:off x="7474852" y="4332280"/>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5" name="Group 144"/>
          <p:cNvGrpSpPr/>
          <p:nvPr/>
        </p:nvGrpSpPr>
        <p:grpSpPr>
          <a:xfrm>
            <a:off x="7519305" y="5771114"/>
            <a:ext cx="3559255" cy="365757"/>
            <a:chOff x="7474852" y="5856841"/>
            <a:chExt cx="3559255" cy="365757"/>
          </a:xfrm>
        </p:grpSpPr>
        <p:cxnSp>
          <p:nvCxnSpPr>
            <p:cNvPr id="146" name="Straight Connector 145"/>
            <p:cNvCxnSpPr/>
            <p:nvPr/>
          </p:nvCxnSpPr>
          <p:spPr>
            <a:xfrm rot="16200000">
              <a:off x="8268286" y="5691845"/>
              <a:ext cx="0" cy="695750"/>
            </a:xfrm>
            <a:prstGeom prst="line">
              <a:avLst/>
            </a:prstGeom>
            <a:noFill/>
            <a:ln w="38100" cap="rnd" cmpd="sng" algn="ctr">
              <a:solidFill>
                <a:srgbClr val="CA2424"/>
              </a:solidFill>
              <a:prstDash val="sysDot"/>
              <a:headEnd type="none"/>
              <a:tailEnd type="oval"/>
            </a:ln>
            <a:effectLst/>
          </p:spPr>
        </p:cxnSp>
        <p:sp>
          <p:nvSpPr>
            <p:cNvPr id="147" name="TextBox 146"/>
            <p:cNvSpPr txBox="1"/>
            <p:nvPr/>
          </p:nvSpPr>
          <p:spPr>
            <a:xfrm>
              <a:off x="8804280" y="5877719"/>
              <a:ext cx="2229827" cy="324000"/>
            </a:xfrm>
            <a:prstGeom prst="rect">
              <a:avLst/>
            </a:prstGeom>
            <a:noFill/>
          </p:spPr>
          <p:txBody>
            <a:bodyPr wrap="square" lIns="0" tIns="0" rIns="0" bIns="0" rtlCol="0" anchor="ctr" anchorCtr="0">
              <a:noAutofit/>
            </a:bodyPr>
            <a:lstStyle/>
            <a:p>
              <a:pPr>
                <a:defRPr/>
              </a:pPr>
              <a:r>
                <a:rPr lang="es-MX" sz="1600" kern="0" dirty="0">
                  <a:solidFill>
                    <a:srgbClr val="C82424"/>
                  </a:solidFill>
                  <a:cs typeface="Arial" pitchFamily="34" charset="0"/>
                </a:rPr>
                <a:t>Verifica la compilación</a:t>
              </a:r>
            </a:p>
          </p:txBody>
        </p:sp>
        <p:sp>
          <p:nvSpPr>
            <p:cNvPr id="148" name="Oval 147"/>
            <p:cNvSpPr/>
            <p:nvPr/>
          </p:nvSpPr>
          <p:spPr bwMode="auto">
            <a:xfrm rot="16200000">
              <a:off x="7474852" y="5856841"/>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9" name="Rectangle 148"/>
          <p:cNvSpPr/>
          <p:nvPr/>
        </p:nvSpPr>
        <p:spPr>
          <a:xfrm>
            <a:off x="6282130" y="6390352"/>
            <a:ext cx="1176925" cy="461665"/>
          </a:xfrm>
          <a:prstGeom prst="rect">
            <a:avLst/>
          </a:prstGeom>
        </p:spPr>
        <p:txBody>
          <a:bodyPr wrap="none">
            <a:spAutoFit/>
          </a:bodyPr>
          <a:lstStyle/>
          <a:p>
            <a:pPr>
              <a:defRPr/>
            </a:pPr>
            <a:r>
              <a:rPr lang="es-MX" sz="2400" kern="0" dirty="0">
                <a:solidFill>
                  <a:srgbClr val="3D85CD"/>
                </a:solidFill>
                <a:latin typeface="Segoe UI Light"/>
                <a:cs typeface="Arial" pitchFamily="34" charset="0"/>
              </a:rPr>
              <a:t>Entrega</a:t>
            </a:r>
            <a:endParaRPr lang="es-MX" kern="0" dirty="0">
              <a:solidFill>
                <a:srgbClr val="3D85CD"/>
              </a:solidFill>
            </a:endParaRPr>
          </a:p>
        </p:txBody>
      </p:sp>
      <p:sp>
        <p:nvSpPr>
          <p:cNvPr id="152" name="Isosceles Triangle 151"/>
          <p:cNvSpPr/>
          <p:nvPr/>
        </p:nvSpPr>
        <p:spPr bwMode="auto">
          <a:xfrm rot="10800000">
            <a:off x="7447216" y="6435983"/>
            <a:ext cx="510159" cy="439792"/>
          </a:xfrm>
          <a:prstGeom prst="triangle">
            <a:avLst/>
          </a:prstGeom>
          <a:solidFill>
            <a:srgbClr val="3D85CD"/>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s-MX"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3" name="TextBox 152"/>
          <p:cNvSpPr txBox="1"/>
          <p:nvPr/>
        </p:nvSpPr>
        <p:spPr>
          <a:xfrm>
            <a:off x="272201" y="1710351"/>
            <a:ext cx="4988609" cy="1569660"/>
          </a:xfrm>
          <a:prstGeom prst="rect">
            <a:avLst/>
          </a:prstGeom>
          <a:noFill/>
        </p:spPr>
        <p:txBody>
          <a:bodyPr wrap="square" rtlCol="0">
            <a:spAutoFit/>
          </a:bodyPr>
          <a:lstStyle/>
          <a:p>
            <a:pPr>
              <a:defRPr/>
            </a:pPr>
            <a:r>
              <a:rPr lang="es-MX" sz="2400" kern="0" spc="20" dirty="0">
                <a:solidFill>
                  <a:srgbClr val="404040"/>
                </a:solidFill>
                <a:latin typeface="Segoe UI Light"/>
                <a:cs typeface="Arial" pitchFamily="34" charset="0"/>
              </a:rPr>
              <a:t>Una vez que el ciclo de ejecución comienza, los desarrolladores convierten grandes ideas en características</a:t>
            </a:r>
          </a:p>
        </p:txBody>
      </p:sp>
      <p:sp>
        <p:nvSpPr>
          <p:cNvPr id="154" name="Title 18"/>
          <p:cNvSpPr txBox="1">
            <a:spLocks/>
          </p:cNvSpPr>
          <p:nvPr/>
        </p:nvSpPr>
        <p:spPr>
          <a:xfrm>
            <a:off x="194137" y="293184"/>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s-MX" dirty="0">
                <a:solidFill>
                  <a:srgbClr val="C92424"/>
                </a:solidFill>
                <a:latin typeface="Segoe UI Light"/>
              </a:rPr>
              <a:t>2 – Desarrollo </a:t>
            </a:r>
            <a:r>
              <a:rPr lang="es-MX" spc="-210" dirty="0">
                <a:solidFill>
                  <a:srgbClr val="C92424"/>
                </a:solidFill>
                <a:latin typeface="Segoe UI Light"/>
              </a:rPr>
              <a:t>+</a:t>
            </a:r>
          </a:p>
          <a:p>
            <a:pPr>
              <a:defRPr/>
            </a:pPr>
            <a:r>
              <a:rPr lang="es-MX" dirty="0">
                <a:solidFill>
                  <a:srgbClr val="C92424"/>
                </a:solidFill>
                <a:latin typeface="Segoe UI Light"/>
              </a:rPr>
              <a:t>Pruebas</a:t>
            </a:r>
            <a:endParaRPr lang="es-MX" dirty="0">
              <a:solidFill>
                <a:srgbClr val="AC2A90"/>
              </a:solidFill>
              <a:latin typeface="Segoe UI Light"/>
            </a:endParaRPr>
          </a:p>
        </p:txBody>
      </p:sp>
    </p:spTree>
    <p:extLst>
      <p:ext uri="{BB962C8B-B14F-4D97-AF65-F5344CB8AC3E}">
        <p14:creationId xmlns:p14="http://schemas.microsoft.com/office/powerpoint/2010/main" val="1013827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88" y="2343151"/>
            <a:ext cx="11652250" cy="900113"/>
          </a:xfrm>
        </p:spPr>
        <p:txBody>
          <a:bodyPr/>
          <a:lstStyle/>
          <a:p>
            <a:r>
              <a:rPr lang="es-MX" dirty="0" err="1">
                <a:solidFill>
                  <a:schemeClr val="bg1"/>
                </a:solidFill>
              </a:rPr>
              <a:t>DevOps</a:t>
            </a:r>
            <a:r>
              <a:rPr lang="es-MX" dirty="0">
                <a:solidFill>
                  <a:schemeClr val="bg1"/>
                </a:solidFill>
              </a:rPr>
              <a:t> JAVA</a:t>
            </a:r>
            <a:endParaRPr lang="en-US" dirty="0">
              <a:solidFill>
                <a:schemeClr val="bg1"/>
              </a:solidFill>
            </a:endParaRPr>
          </a:p>
        </p:txBody>
      </p:sp>
    </p:spTree>
    <p:extLst>
      <p:ext uri="{BB962C8B-B14F-4D97-AF65-F5344CB8AC3E}">
        <p14:creationId xmlns:p14="http://schemas.microsoft.com/office/powerpoint/2010/main" val="27424099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70759" y="161179"/>
            <a:ext cx="11652043" cy="64082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r>
              <a:rPr lang="es-MX" sz="4399" dirty="0">
                <a:solidFill>
                  <a:srgbClr val="00B0F0"/>
                </a:solidFill>
              </a:rPr>
              <a:t>Modelo tradicional Java EE </a:t>
            </a:r>
            <a:r>
              <a:rPr lang="es-MX" sz="4399" dirty="0" err="1">
                <a:solidFill>
                  <a:srgbClr val="00B0F0"/>
                </a:solidFill>
              </a:rPr>
              <a:t>DevOps</a:t>
            </a:r>
            <a:br>
              <a:rPr lang="es-MX" sz="4399" dirty="0">
                <a:solidFill>
                  <a:srgbClr val="00B0F0"/>
                </a:solidFill>
              </a:rPr>
            </a:br>
            <a:endParaRPr lang="es-MX" sz="4399" dirty="0">
              <a:solidFill>
                <a:srgbClr val="00B0F0"/>
              </a:solidFill>
            </a:endParaRPr>
          </a:p>
        </p:txBody>
      </p:sp>
      <p:sp>
        <p:nvSpPr>
          <p:cNvPr id="8" name="Right Arrow 51"/>
          <p:cNvSpPr/>
          <p:nvPr/>
        </p:nvSpPr>
        <p:spPr>
          <a:xfrm>
            <a:off x="3273537" y="2429413"/>
            <a:ext cx="4574525" cy="912052"/>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sp>
        <p:nvSpPr>
          <p:cNvPr id="9" name="Right Arrow 53"/>
          <p:cNvSpPr/>
          <p:nvPr/>
        </p:nvSpPr>
        <p:spPr>
          <a:xfrm>
            <a:off x="7860736" y="2431384"/>
            <a:ext cx="1025568" cy="8568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sp>
        <p:nvSpPr>
          <p:cNvPr id="10" name="TextBox 9"/>
          <p:cNvSpPr txBox="1"/>
          <p:nvPr/>
        </p:nvSpPr>
        <p:spPr>
          <a:xfrm>
            <a:off x="1608822" y="2064714"/>
            <a:ext cx="1728729"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11" name="TextBox 10"/>
          <p:cNvSpPr txBox="1"/>
          <p:nvPr/>
        </p:nvSpPr>
        <p:spPr>
          <a:xfrm>
            <a:off x="4255531" y="2017208"/>
            <a:ext cx="1027381" cy="310355"/>
          </a:xfrm>
          <a:prstGeom prst="rect">
            <a:avLst/>
          </a:prstGeom>
        </p:spPr>
        <p:txBody>
          <a:bodyPr vert="horz" wrap="square" lIns="91379" tIns="91379" rIns="91379" bIns="91379" rtlCol="0" anchor="t">
            <a:noAutofit/>
          </a:bodyPr>
          <a:lstStyle/>
          <a:p>
            <a:pPr marL="233201" indent="-233201" algn="ctr" defTabSz="896203">
              <a:defRPr/>
            </a:pPr>
            <a:r>
              <a:rPr lang="es-CL"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Compile</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2" name="TextBox 11"/>
          <p:cNvSpPr txBox="1"/>
          <p:nvPr/>
        </p:nvSpPr>
        <p:spPr>
          <a:xfrm>
            <a:off x="5457670" y="2013724"/>
            <a:ext cx="1220935"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Unit Testing</a:t>
            </a:r>
          </a:p>
        </p:txBody>
      </p:sp>
      <p:sp>
        <p:nvSpPr>
          <p:cNvPr id="13" name="TextBox 12"/>
          <p:cNvSpPr txBox="1"/>
          <p:nvPr/>
        </p:nvSpPr>
        <p:spPr>
          <a:xfrm>
            <a:off x="8558523" y="1746628"/>
            <a:ext cx="2047904" cy="379202"/>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a:t>
            </a:r>
          </a:p>
        </p:txBody>
      </p:sp>
      <p:sp>
        <p:nvSpPr>
          <p:cNvPr id="14" name="Bent Arrow 67"/>
          <p:cNvSpPr/>
          <p:nvPr/>
        </p:nvSpPr>
        <p:spPr>
          <a:xfrm rot="10800000">
            <a:off x="4095896" y="3717198"/>
            <a:ext cx="5679022" cy="176644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grpSp>
        <p:nvGrpSpPr>
          <p:cNvPr id="15" name="Group 14"/>
          <p:cNvGrpSpPr/>
          <p:nvPr/>
        </p:nvGrpSpPr>
        <p:grpSpPr>
          <a:xfrm>
            <a:off x="4359433" y="2479128"/>
            <a:ext cx="923478" cy="830295"/>
            <a:chOff x="4238853" y="2130813"/>
            <a:chExt cx="1513663" cy="1508374"/>
          </a:xfrm>
        </p:grpSpPr>
        <p:sp>
          <p:nvSpPr>
            <p:cNvPr id="16"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pic>
          <p:nvPicPr>
            <p:cNvPr id="17" name="Picture 16"/>
            <p:cNvPicPr>
              <a:picLocks noChangeAspect="1"/>
            </p:cNvPicPr>
            <p:nvPr/>
          </p:nvPicPr>
          <p:blipFill>
            <a:blip r:embed="rId2"/>
            <a:stretch>
              <a:fillRect/>
            </a:stretch>
          </p:blipFill>
          <p:spPr>
            <a:xfrm>
              <a:off x="4418768" y="2398268"/>
              <a:ext cx="1153268" cy="963199"/>
            </a:xfrm>
            <a:prstGeom prst="rect">
              <a:avLst/>
            </a:prstGeom>
          </p:spPr>
        </p:pic>
      </p:grpSp>
      <p:grpSp>
        <p:nvGrpSpPr>
          <p:cNvPr id="18" name="Group 17"/>
          <p:cNvGrpSpPr/>
          <p:nvPr/>
        </p:nvGrpSpPr>
        <p:grpSpPr>
          <a:xfrm>
            <a:off x="2149273" y="2451349"/>
            <a:ext cx="755838" cy="752373"/>
            <a:chOff x="1825038" y="2130813"/>
            <a:chExt cx="1513663" cy="1508374"/>
          </a:xfrm>
        </p:grpSpPr>
        <p:sp>
          <p:nvSpPr>
            <p:cNvPr id="19"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grpSp>
          <p:nvGrpSpPr>
            <p:cNvPr id="20" name="Group 19"/>
            <p:cNvGrpSpPr/>
            <p:nvPr/>
          </p:nvGrpSpPr>
          <p:grpSpPr>
            <a:xfrm>
              <a:off x="1897424" y="2452894"/>
              <a:ext cx="1046848" cy="1137880"/>
              <a:chOff x="1523922" y="2094289"/>
              <a:chExt cx="1106696" cy="1207151"/>
            </a:xfrm>
          </p:grpSpPr>
          <p:pic>
            <p:nvPicPr>
              <p:cNvPr id="21" name="Picture 20"/>
              <p:cNvPicPr>
                <a:picLocks noChangeAspect="1"/>
              </p:cNvPicPr>
              <p:nvPr/>
            </p:nvPicPr>
            <p:blipFill>
              <a:blip r:embed="rId3"/>
              <a:stretch>
                <a:fillRect/>
              </a:stretch>
            </p:blipFill>
            <p:spPr>
              <a:xfrm>
                <a:off x="1523922" y="2666999"/>
                <a:ext cx="455690" cy="634441"/>
              </a:xfrm>
              <a:prstGeom prst="rect">
                <a:avLst/>
              </a:prstGeom>
            </p:spPr>
          </p:pic>
          <p:pic>
            <p:nvPicPr>
              <p:cNvPr id="22" name="Picture 21"/>
              <p:cNvPicPr>
                <a:picLocks noChangeAspect="1"/>
              </p:cNvPicPr>
              <p:nvPr/>
            </p:nvPicPr>
            <p:blipFill>
              <a:blip r:embed="rId4"/>
              <a:stretch>
                <a:fillRect/>
              </a:stretch>
            </p:blipFill>
            <p:spPr>
              <a:xfrm>
                <a:off x="1903412" y="2094289"/>
                <a:ext cx="727206" cy="725111"/>
              </a:xfrm>
              <a:prstGeom prst="rect">
                <a:avLst/>
              </a:prstGeom>
            </p:spPr>
          </p:pic>
        </p:grpSp>
      </p:grpSp>
      <p:grpSp>
        <p:nvGrpSpPr>
          <p:cNvPr id="23" name="Group 22"/>
          <p:cNvGrpSpPr/>
          <p:nvPr/>
        </p:nvGrpSpPr>
        <p:grpSpPr>
          <a:xfrm>
            <a:off x="6918096" y="2467698"/>
            <a:ext cx="929964" cy="820494"/>
            <a:chOff x="9303271" y="2130813"/>
            <a:chExt cx="1513663" cy="1508374"/>
          </a:xfrm>
        </p:grpSpPr>
        <p:sp>
          <p:nvSpPr>
            <p:cNvPr id="24"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pic>
          <p:nvPicPr>
            <p:cNvPr id="25" name="Picture 24"/>
            <p:cNvPicPr>
              <a:picLocks noChangeAspect="1"/>
            </p:cNvPicPr>
            <p:nvPr/>
          </p:nvPicPr>
          <p:blipFill>
            <a:blip r:embed="rId5"/>
            <a:stretch>
              <a:fillRect/>
            </a:stretch>
          </p:blipFill>
          <p:spPr>
            <a:xfrm>
              <a:off x="9660024" y="2540405"/>
              <a:ext cx="800153" cy="622594"/>
            </a:xfrm>
            <a:prstGeom prst="rect">
              <a:avLst/>
            </a:prstGeom>
          </p:spPr>
        </p:pic>
      </p:grpSp>
      <p:cxnSp>
        <p:nvCxnSpPr>
          <p:cNvPr id="26" name="Straight Arrow Connector 25"/>
          <p:cNvCxnSpPr>
            <a:endCxn id="59" idx="2"/>
          </p:cNvCxnSpPr>
          <p:nvPr/>
        </p:nvCxnSpPr>
        <p:spPr>
          <a:xfrm flipH="1" flipV="1">
            <a:off x="2510923" y="3420245"/>
            <a:ext cx="12839" cy="1546888"/>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6"/>
          <a:stretch>
            <a:fillRect/>
          </a:stretch>
        </p:blipFill>
        <p:spPr>
          <a:xfrm>
            <a:off x="2232806" y="3887483"/>
            <a:ext cx="599819" cy="625523"/>
          </a:xfrm>
          <a:prstGeom prst="rect">
            <a:avLst/>
          </a:prstGeom>
        </p:spPr>
      </p:pic>
      <p:sp>
        <p:nvSpPr>
          <p:cNvPr id="28" name="TextBox 27"/>
          <p:cNvSpPr txBox="1"/>
          <p:nvPr/>
        </p:nvSpPr>
        <p:spPr>
          <a:xfrm>
            <a:off x="1378383" y="4416751"/>
            <a:ext cx="819572" cy="380040"/>
          </a:xfrm>
          <a:prstGeom prst="rect">
            <a:avLst/>
          </a:prstGeom>
        </p:spPr>
        <p:txBody>
          <a:bodyPr vert="horz" wrap="square" lIns="91379" tIns="91379" rIns="91379" bIns="91379" rtlCol="0" anchor="t">
            <a:noAutofit/>
          </a:bodyPr>
          <a:lstStyle/>
          <a:p>
            <a:pP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a:t>
            </a:r>
            <a:endParaRPr lang="es-CL"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defTabSz="896203">
              <a:defRPr/>
            </a:pP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9" name="Group 28"/>
          <p:cNvGrpSpPr/>
          <p:nvPr/>
        </p:nvGrpSpPr>
        <p:grpSpPr>
          <a:xfrm>
            <a:off x="5632560" y="2471904"/>
            <a:ext cx="927775" cy="837518"/>
            <a:chOff x="6652669" y="2130813"/>
            <a:chExt cx="1513663" cy="1508374"/>
          </a:xfrm>
        </p:grpSpPr>
        <p:sp>
          <p:nvSpPr>
            <p:cNvPr id="30"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algn="ctr" defTabSz="896203">
                <a:defRPr/>
              </a:pPr>
              <a:endParaRPr lang="en-US" sz="1100" kern="0" dirty="0">
                <a:solidFill>
                  <a:srgbClr val="FFFFFF"/>
                </a:solidFill>
                <a:latin typeface="Segoe UI"/>
              </a:endParaRPr>
            </a:p>
          </p:txBody>
        </p:sp>
        <p:pic>
          <p:nvPicPr>
            <p:cNvPr id="31" name="Picture 30"/>
            <p:cNvPicPr>
              <a:picLocks noChangeAspect="1"/>
            </p:cNvPicPr>
            <p:nvPr/>
          </p:nvPicPr>
          <p:blipFill>
            <a:blip r:embed="rId7"/>
            <a:stretch>
              <a:fillRect/>
            </a:stretch>
          </p:blipFill>
          <p:spPr>
            <a:xfrm>
              <a:off x="6890173" y="2378506"/>
              <a:ext cx="1004704" cy="1002724"/>
            </a:xfrm>
            <a:prstGeom prst="rect">
              <a:avLst/>
            </a:prstGeom>
          </p:spPr>
        </p:pic>
      </p:grpSp>
      <p:grpSp>
        <p:nvGrpSpPr>
          <p:cNvPr id="32" name="Group 4"/>
          <p:cNvGrpSpPr>
            <a:grpSpLocks noChangeAspect="1"/>
          </p:cNvGrpSpPr>
          <p:nvPr/>
        </p:nvGrpSpPr>
        <p:grpSpPr bwMode="auto">
          <a:xfrm>
            <a:off x="1142056" y="4890146"/>
            <a:ext cx="2746141" cy="1772157"/>
            <a:chOff x="733" y="3324"/>
            <a:chExt cx="1765" cy="1139"/>
          </a:xfrm>
        </p:grpSpPr>
        <p:sp>
          <p:nvSpPr>
            <p:cNvPr id="33" name="AutoShape 3"/>
            <p:cNvSpPr>
              <a:spLocks noChangeAspect="1" noChangeArrowheads="1" noTextEdit="1"/>
            </p:cNvSpPr>
            <p:nvPr/>
          </p:nvSpPr>
          <p:spPr bwMode="auto">
            <a:xfrm>
              <a:off x="733" y="3324"/>
              <a:ext cx="1765"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4" name="Freeform 5"/>
            <p:cNvSpPr>
              <a:spLocks/>
            </p:cNvSpPr>
            <p:nvPr/>
          </p:nvSpPr>
          <p:spPr bwMode="auto">
            <a:xfrm>
              <a:off x="734" y="4248"/>
              <a:ext cx="1764" cy="107"/>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5" name="Freeform 6"/>
            <p:cNvSpPr>
              <a:spLocks/>
            </p:cNvSpPr>
            <p:nvPr/>
          </p:nvSpPr>
          <p:spPr bwMode="auto">
            <a:xfrm>
              <a:off x="1594" y="4382"/>
              <a:ext cx="480" cy="80"/>
            </a:xfrm>
            <a:custGeom>
              <a:avLst/>
              <a:gdLst>
                <a:gd name="T0" fmla="*/ 415 w 415"/>
                <a:gd name="T1" fmla="*/ 34 h 69"/>
                <a:gd name="T2" fmla="*/ 380 w 415"/>
                <a:gd name="T3" fmla="*/ 69 h 69"/>
                <a:gd name="T4" fmla="*/ 35 w 415"/>
                <a:gd name="T5" fmla="*/ 69 h 69"/>
                <a:gd name="T6" fmla="*/ 0 w 415"/>
                <a:gd name="T7" fmla="*/ 34 h 69"/>
                <a:gd name="T8" fmla="*/ 0 w 415"/>
                <a:gd name="T9" fmla="*/ 34 h 69"/>
                <a:gd name="T10" fmla="*/ 35 w 415"/>
                <a:gd name="T11" fmla="*/ 0 h 69"/>
                <a:gd name="T12" fmla="*/ 380 w 415"/>
                <a:gd name="T13" fmla="*/ 0 h 69"/>
                <a:gd name="T14" fmla="*/ 415 w 415"/>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69">
                  <a:moveTo>
                    <a:pt x="415" y="34"/>
                  </a:moveTo>
                  <a:cubicBezTo>
                    <a:pt x="415" y="53"/>
                    <a:pt x="399" y="69"/>
                    <a:pt x="380" y="69"/>
                  </a:cubicBezTo>
                  <a:cubicBezTo>
                    <a:pt x="35" y="69"/>
                    <a:pt x="35" y="69"/>
                    <a:pt x="35" y="69"/>
                  </a:cubicBezTo>
                  <a:cubicBezTo>
                    <a:pt x="16" y="69"/>
                    <a:pt x="0" y="53"/>
                    <a:pt x="0" y="34"/>
                  </a:cubicBezTo>
                  <a:cubicBezTo>
                    <a:pt x="0" y="34"/>
                    <a:pt x="0" y="34"/>
                    <a:pt x="0" y="34"/>
                  </a:cubicBezTo>
                  <a:cubicBezTo>
                    <a:pt x="0" y="15"/>
                    <a:pt x="16" y="0"/>
                    <a:pt x="35" y="0"/>
                  </a:cubicBezTo>
                  <a:cubicBezTo>
                    <a:pt x="380" y="0"/>
                    <a:pt x="380" y="0"/>
                    <a:pt x="380" y="0"/>
                  </a:cubicBezTo>
                  <a:cubicBezTo>
                    <a:pt x="399" y="0"/>
                    <a:pt x="415" y="15"/>
                    <a:pt x="415" y="34"/>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6" name="Freeform 7"/>
            <p:cNvSpPr>
              <a:spLocks/>
            </p:cNvSpPr>
            <p:nvPr/>
          </p:nvSpPr>
          <p:spPr bwMode="auto">
            <a:xfrm>
              <a:off x="792" y="3724"/>
              <a:ext cx="568" cy="564"/>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7" name="Freeform 8"/>
            <p:cNvSpPr>
              <a:spLocks/>
            </p:cNvSpPr>
            <p:nvPr/>
          </p:nvSpPr>
          <p:spPr bwMode="auto">
            <a:xfrm>
              <a:off x="1868" y="3724"/>
              <a:ext cx="569" cy="564"/>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8" name="Freeform 9"/>
            <p:cNvSpPr>
              <a:spLocks/>
            </p:cNvSpPr>
            <p:nvPr/>
          </p:nvSpPr>
          <p:spPr bwMode="auto">
            <a:xfrm>
              <a:off x="1167" y="3724"/>
              <a:ext cx="193" cy="124"/>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9" name="Freeform 10"/>
            <p:cNvSpPr>
              <a:spLocks/>
            </p:cNvSpPr>
            <p:nvPr/>
          </p:nvSpPr>
          <p:spPr bwMode="auto">
            <a:xfrm>
              <a:off x="1868" y="3724"/>
              <a:ext cx="234" cy="16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0" name="Freeform 11"/>
            <p:cNvSpPr>
              <a:spLocks/>
            </p:cNvSpPr>
            <p:nvPr/>
          </p:nvSpPr>
          <p:spPr bwMode="auto">
            <a:xfrm>
              <a:off x="752" y="3623"/>
              <a:ext cx="1724" cy="151"/>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1" name="Rectangle 40"/>
            <p:cNvSpPr>
              <a:spLocks noChangeArrowheads="1"/>
            </p:cNvSpPr>
            <p:nvPr/>
          </p:nvSpPr>
          <p:spPr bwMode="auto">
            <a:xfrm>
              <a:off x="1729"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2" name="Oval 41"/>
            <p:cNvSpPr>
              <a:spLocks noChangeArrowheads="1"/>
            </p:cNvSpPr>
            <p:nvPr/>
          </p:nvSpPr>
          <p:spPr bwMode="auto">
            <a:xfrm>
              <a:off x="1927"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3" name="Rectangle 42"/>
            <p:cNvSpPr>
              <a:spLocks noChangeArrowheads="1"/>
            </p:cNvSpPr>
            <p:nvPr/>
          </p:nvSpPr>
          <p:spPr bwMode="auto">
            <a:xfrm>
              <a:off x="1743" y="3346"/>
              <a:ext cx="375"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4" name="Freeform 15"/>
            <p:cNvSpPr>
              <a:spLocks/>
            </p:cNvSpPr>
            <p:nvPr/>
          </p:nvSpPr>
          <p:spPr bwMode="auto">
            <a:xfrm>
              <a:off x="1667" y="3603"/>
              <a:ext cx="520" cy="21"/>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5" name="Rectangle 44"/>
            <p:cNvSpPr>
              <a:spLocks noChangeArrowheads="1"/>
            </p:cNvSpPr>
            <p:nvPr/>
          </p:nvSpPr>
          <p:spPr bwMode="auto">
            <a:xfrm>
              <a:off x="1094"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6" name="Oval 45"/>
            <p:cNvSpPr>
              <a:spLocks noChangeArrowheads="1"/>
            </p:cNvSpPr>
            <p:nvPr/>
          </p:nvSpPr>
          <p:spPr bwMode="auto">
            <a:xfrm>
              <a:off x="1292"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7" name="Rectangle 46"/>
            <p:cNvSpPr>
              <a:spLocks noChangeArrowheads="1"/>
            </p:cNvSpPr>
            <p:nvPr/>
          </p:nvSpPr>
          <p:spPr bwMode="auto">
            <a:xfrm>
              <a:off x="1108" y="3346"/>
              <a:ext cx="377"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8" name="Freeform 19"/>
            <p:cNvSpPr>
              <a:spLocks/>
            </p:cNvSpPr>
            <p:nvPr/>
          </p:nvSpPr>
          <p:spPr bwMode="auto">
            <a:xfrm>
              <a:off x="1033" y="3603"/>
              <a:ext cx="520" cy="21"/>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9" name="Freeform 20"/>
            <p:cNvSpPr>
              <a:spLocks/>
            </p:cNvSpPr>
            <p:nvPr/>
          </p:nvSpPr>
          <p:spPr bwMode="auto">
            <a:xfrm>
              <a:off x="1861" y="3414"/>
              <a:ext cx="136" cy="122"/>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0" name="Freeform 21"/>
            <p:cNvSpPr>
              <a:spLocks/>
            </p:cNvSpPr>
            <p:nvPr/>
          </p:nvSpPr>
          <p:spPr bwMode="auto">
            <a:xfrm>
              <a:off x="1932" y="3377"/>
              <a:ext cx="33" cy="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1" name="Freeform 22"/>
            <p:cNvSpPr>
              <a:spLocks/>
            </p:cNvSpPr>
            <p:nvPr/>
          </p:nvSpPr>
          <p:spPr bwMode="auto">
            <a:xfrm>
              <a:off x="1284" y="3393"/>
              <a:ext cx="78" cy="69"/>
            </a:xfrm>
            <a:custGeom>
              <a:avLst/>
              <a:gdLst>
                <a:gd name="T0" fmla="*/ 0 w 78"/>
                <a:gd name="T1" fmla="*/ 69 h 69"/>
                <a:gd name="T2" fmla="*/ 78 w 78"/>
                <a:gd name="T3" fmla="*/ 69 h 69"/>
                <a:gd name="T4" fmla="*/ 78 w 78"/>
                <a:gd name="T5" fmla="*/ 0 h 69"/>
                <a:gd name="T6" fmla="*/ 0 w 78"/>
                <a:gd name="T7" fmla="*/ 12 h 69"/>
                <a:gd name="T8" fmla="*/ 0 w 78"/>
                <a:gd name="T9" fmla="*/ 69 h 69"/>
              </a:gdLst>
              <a:ahLst/>
              <a:cxnLst>
                <a:cxn ang="0">
                  <a:pos x="T0" y="T1"/>
                </a:cxn>
                <a:cxn ang="0">
                  <a:pos x="T2" y="T3"/>
                </a:cxn>
                <a:cxn ang="0">
                  <a:pos x="T4" y="T5"/>
                </a:cxn>
                <a:cxn ang="0">
                  <a:pos x="T6" y="T7"/>
                </a:cxn>
                <a:cxn ang="0">
                  <a:pos x="T8" y="T9"/>
                </a:cxn>
              </a:cxnLst>
              <a:rect l="0" t="0" r="r" b="b"/>
              <a:pathLst>
                <a:path w="78" h="69">
                  <a:moveTo>
                    <a:pt x="0" y="69"/>
                  </a:moveTo>
                  <a:lnTo>
                    <a:pt x="78" y="69"/>
                  </a:lnTo>
                  <a:lnTo>
                    <a:pt x="78" y="0"/>
                  </a:lnTo>
                  <a:lnTo>
                    <a:pt x="0" y="12"/>
                  </a:lnTo>
                  <a:lnTo>
                    <a:pt x="0"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2" name="Freeform 23"/>
            <p:cNvSpPr>
              <a:spLocks/>
            </p:cNvSpPr>
            <p:nvPr/>
          </p:nvSpPr>
          <p:spPr bwMode="auto">
            <a:xfrm>
              <a:off x="1223" y="3405"/>
              <a:ext cx="59" cy="57"/>
            </a:xfrm>
            <a:custGeom>
              <a:avLst/>
              <a:gdLst>
                <a:gd name="T0" fmla="*/ 59 w 59"/>
                <a:gd name="T1" fmla="*/ 57 h 57"/>
                <a:gd name="T2" fmla="*/ 59 w 59"/>
                <a:gd name="T3" fmla="*/ 0 h 57"/>
                <a:gd name="T4" fmla="*/ 0 w 59"/>
                <a:gd name="T5" fmla="*/ 8 h 57"/>
                <a:gd name="T6" fmla="*/ 0 w 59"/>
                <a:gd name="T7" fmla="*/ 57 h 57"/>
                <a:gd name="T8" fmla="*/ 59 w 59"/>
                <a:gd name="T9" fmla="*/ 57 h 57"/>
              </a:gdLst>
              <a:ahLst/>
              <a:cxnLst>
                <a:cxn ang="0">
                  <a:pos x="T0" y="T1"/>
                </a:cxn>
                <a:cxn ang="0">
                  <a:pos x="T2" y="T3"/>
                </a:cxn>
                <a:cxn ang="0">
                  <a:pos x="T4" y="T5"/>
                </a:cxn>
                <a:cxn ang="0">
                  <a:pos x="T6" y="T7"/>
                </a:cxn>
                <a:cxn ang="0">
                  <a:pos x="T8" y="T9"/>
                </a:cxn>
              </a:cxnLst>
              <a:rect l="0" t="0" r="r" b="b"/>
              <a:pathLst>
                <a:path w="59" h="57">
                  <a:moveTo>
                    <a:pt x="59" y="57"/>
                  </a:moveTo>
                  <a:lnTo>
                    <a:pt x="59" y="0"/>
                  </a:lnTo>
                  <a:lnTo>
                    <a:pt x="0" y="8"/>
                  </a:lnTo>
                  <a:lnTo>
                    <a:pt x="0" y="57"/>
                  </a:lnTo>
                  <a:lnTo>
                    <a:pt x="5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3" name="Freeform 24"/>
            <p:cNvSpPr>
              <a:spLocks/>
            </p:cNvSpPr>
            <p:nvPr/>
          </p:nvSpPr>
          <p:spPr bwMode="auto">
            <a:xfrm>
              <a:off x="1223" y="3464"/>
              <a:ext cx="59" cy="58"/>
            </a:xfrm>
            <a:custGeom>
              <a:avLst/>
              <a:gdLst>
                <a:gd name="T0" fmla="*/ 59 w 59"/>
                <a:gd name="T1" fmla="*/ 0 h 58"/>
                <a:gd name="T2" fmla="*/ 0 w 59"/>
                <a:gd name="T3" fmla="*/ 0 h 58"/>
                <a:gd name="T4" fmla="*/ 0 w 59"/>
                <a:gd name="T5" fmla="*/ 50 h 58"/>
                <a:gd name="T6" fmla="*/ 59 w 59"/>
                <a:gd name="T7" fmla="*/ 58 h 58"/>
                <a:gd name="T8" fmla="*/ 59 w 59"/>
                <a:gd name="T9" fmla="*/ 0 h 58"/>
              </a:gdLst>
              <a:ahLst/>
              <a:cxnLst>
                <a:cxn ang="0">
                  <a:pos x="T0" y="T1"/>
                </a:cxn>
                <a:cxn ang="0">
                  <a:pos x="T2" y="T3"/>
                </a:cxn>
                <a:cxn ang="0">
                  <a:pos x="T4" y="T5"/>
                </a:cxn>
                <a:cxn ang="0">
                  <a:pos x="T6" y="T7"/>
                </a:cxn>
                <a:cxn ang="0">
                  <a:pos x="T8" y="T9"/>
                </a:cxn>
              </a:cxnLst>
              <a:rect l="0" t="0" r="r" b="b"/>
              <a:pathLst>
                <a:path w="59" h="58">
                  <a:moveTo>
                    <a:pt x="59" y="0"/>
                  </a:moveTo>
                  <a:lnTo>
                    <a:pt x="0" y="0"/>
                  </a:lnTo>
                  <a:lnTo>
                    <a:pt x="0" y="50"/>
                  </a:lnTo>
                  <a:lnTo>
                    <a:pt x="59" y="58"/>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4" name="Freeform 25"/>
            <p:cNvSpPr>
              <a:spLocks/>
            </p:cNvSpPr>
            <p:nvPr/>
          </p:nvSpPr>
          <p:spPr bwMode="auto">
            <a:xfrm>
              <a:off x="1284" y="3464"/>
              <a:ext cx="78" cy="69"/>
            </a:xfrm>
            <a:custGeom>
              <a:avLst/>
              <a:gdLst>
                <a:gd name="T0" fmla="*/ 0 w 78"/>
                <a:gd name="T1" fmla="*/ 0 h 69"/>
                <a:gd name="T2" fmla="*/ 0 w 78"/>
                <a:gd name="T3" fmla="*/ 58 h 69"/>
                <a:gd name="T4" fmla="*/ 78 w 78"/>
                <a:gd name="T5" fmla="*/ 69 h 69"/>
                <a:gd name="T6" fmla="*/ 78 w 78"/>
                <a:gd name="T7" fmla="*/ 0 h 69"/>
                <a:gd name="T8" fmla="*/ 0 w 78"/>
                <a:gd name="T9" fmla="*/ 0 h 69"/>
              </a:gdLst>
              <a:ahLst/>
              <a:cxnLst>
                <a:cxn ang="0">
                  <a:pos x="T0" y="T1"/>
                </a:cxn>
                <a:cxn ang="0">
                  <a:pos x="T2" y="T3"/>
                </a:cxn>
                <a:cxn ang="0">
                  <a:pos x="T4" y="T5"/>
                </a:cxn>
                <a:cxn ang="0">
                  <a:pos x="T6" y="T7"/>
                </a:cxn>
                <a:cxn ang="0">
                  <a:pos x="T8" y="T9"/>
                </a:cxn>
              </a:cxnLst>
              <a:rect l="0" t="0" r="r" b="b"/>
              <a:pathLst>
                <a:path w="78" h="69">
                  <a:moveTo>
                    <a:pt x="0" y="0"/>
                  </a:moveTo>
                  <a:lnTo>
                    <a:pt x="0" y="58"/>
                  </a:lnTo>
                  <a:lnTo>
                    <a:pt x="78" y="69"/>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5" name="Freeform 26"/>
            <p:cNvSpPr>
              <a:spLocks noEditPoints="1"/>
            </p:cNvSpPr>
            <p:nvPr/>
          </p:nvSpPr>
          <p:spPr bwMode="auto">
            <a:xfrm>
              <a:off x="836" y="3479"/>
              <a:ext cx="167" cy="144"/>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6" name="Freeform 27"/>
            <p:cNvSpPr>
              <a:spLocks/>
            </p:cNvSpPr>
            <p:nvPr/>
          </p:nvSpPr>
          <p:spPr bwMode="auto">
            <a:xfrm>
              <a:off x="848" y="3531"/>
              <a:ext cx="45" cy="19"/>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7" name="Freeform 28"/>
            <p:cNvSpPr>
              <a:spLocks/>
            </p:cNvSpPr>
            <p:nvPr/>
          </p:nvSpPr>
          <p:spPr bwMode="auto">
            <a:xfrm>
              <a:off x="899" y="3531"/>
              <a:ext cx="45" cy="19"/>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grpSp>
      <p:sp>
        <p:nvSpPr>
          <p:cNvPr id="58" name="Rectangle 57"/>
          <p:cNvSpPr/>
          <p:nvPr/>
        </p:nvSpPr>
        <p:spPr>
          <a:xfrm>
            <a:off x="2793621" y="4458168"/>
            <a:ext cx="705642" cy="303481"/>
          </a:xfrm>
          <a:prstGeom prst="rect">
            <a:avLst/>
          </a:prstGeom>
        </p:spPr>
        <p:txBody>
          <a:bodyPr wrap="none">
            <a:spAutoFit/>
          </a:bodyPr>
          <a:lstStyle/>
          <a:p>
            <a:r>
              <a:rPr lang="es-CL" sz="1372"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IntelliJ</a:t>
            </a:r>
            <a:endParaRPr lang="en-US" sz="1764" kern="0" dirty="0">
              <a:solidFill>
                <a:sysClr val="windowText" lastClr="000000"/>
              </a:solidFill>
            </a:endParaRPr>
          </a:p>
        </p:txBody>
      </p:sp>
      <p:sp>
        <p:nvSpPr>
          <p:cNvPr id="59" name="Rectangle 58"/>
          <p:cNvSpPr/>
          <p:nvPr/>
        </p:nvSpPr>
        <p:spPr bwMode="auto">
          <a:xfrm>
            <a:off x="1753754" y="2013723"/>
            <a:ext cx="1514336" cy="1406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367758" y="2664724"/>
            <a:ext cx="1418364" cy="775462"/>
          </a:xfrm>
          <a:prstGeom prst="rect">
            <a:avLst/>
          </a:prstGeom>
        </p:spPr>
        <p:txBody>
          <a:bodyPr vert="horz" wrap="square" lIns="91379" tIns="91379" rIns="91379" bIns="91379" rtlCol="0" anchor="t">
            <a:noAutofit/>
          </a:bodyPr>
          <a:lstStyle/>
          <a:p>
            <a:pP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On-</a:t>
            </a:r>
            <a:r>
              <a:rPr lang="en-US"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Prem</a:t>
            </a: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Infra</a:t>
            </a:r>
          </a:p>
          <a:p>
            <a:pPr defTabSz="896203">
              <a:defRPr/>
            </a:pPr>
            <a:r>
              <a:rPr lang="es-CL"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r>
              <a:rPr lang="es-CL"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usually</a:t>
            </a:r>
            <a:r>
              <a:rPr lang="es-CL"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non </a:t>
            </a:r>
            <a:r>
              <a:rPr lang="es-CL"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redundant</a:t>
            </a:r>
            <a:r>
              <a:rPr lang="es-CL"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p>
          <a:p>
            <a:pPr defTabSz="896203">
              <a:defRPr/>
            </a:pP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61" name="Picture 60"/>
          <p:cNvPicPr>
            <a:picLocks noChangeAspect="1"/>
          </p:cNvPicPr>
          <p:nvPr/>
        </p:nvPicPr>
        <p:blipFill>
          <a:blip r:embed="rId8"/>
          <a:stretch>
            <a:fillRect/>
          </a:stretch>
        </p:blipFill>
        <p:spPr>
          <a:xfrm>
            <a:off x="4201825" y="3548230"/>
            <a:ext cx="1273468" cy="288652"/>
          </a:xfrm>
          <a:prstGeom prst="rect">
            <a:avLst/>
          </a:prstGeom>
        </p:spPr>
      </p:pic>
      <p:sp>
        <p:nvSpPr>
          <p:cNvPr id="62" name="TextBox 61"/>
          <p:cNvSpPr txBox="1"/>
          <p:nvPr/>
        </p:nvSpPr>
        <p:spPr>
          <a:xfrm>
            <a:off x="6772610" y="2037020"/>
            <a:ext cx="1220935"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
            </a:r>
            <a:r>
              <a:rPr lang="en-US"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eploy</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63" name="Picture 62"/>
          <p:cNvPicPr>
            <a:picLocks noChangeAspect="1"/>
          </p:cNvPicPr>
          <p:nvPr/>
        </p:nvPicPr>
        <p:blipFill>
          <a:blip r:embed="rId9"/>
          <a:stretch>
            <a:fillRect/>
          </a:stretch>
        </p:blipFill>
        <p:spPr>
          <a:xfrm>
            <a:off x="5735263" y="3543725"/>
            <a:ext cx="738802" cy="295521"/>
          </a:xfrm>
          <a:prstGeom prst="rect">
            <a:avLst/>
          </a:prstGeom>
        </p:spPr>
      </p:pic>
      <p:sp>
        <p:nvSpPr>
          <p:cNvPr id="64" name="Rectangle 63"/>
          <p:cNvSpPr/>
          <p:nvPr/>
        </p:nvSpPr>
        <p:spPr bwMode="auto">
          <a:xfrm>
            <a:off x="5399761" y="1451448"/>
            <a:ext cx="1314940" cy="3076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a:blip r:embed="rId10"/>
          <a:stretch>
            <a:fillRect/>
          </a:stretch>
        </p:blipFill>
        <p:spPr>
          <a:xfrm>
            <a:off x="5457669" y="1418378"/>
            <a:ext cx="1140050" cy="366649"/>
          </a:xfrm>
          <a:prstGeom prst="rect">
            <a:avLst/>
          </a:prstGeom>
        </p:spPr>
      </p:pic>
      <p:sp>
        <p:nvSpPr>
          <p:cNvPr id="66" name="TextBox 65"/>
          <p:cNvSpPr txBox="1"/>
          <p:nvPr/>
        </p:nvSpPr>
        <p:spPr>
          <a:xfrm>
            <a:off x="4735899" y="1137070"/>
            <a:ext cx="2608231"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Continuous Deployment</a:t>
            </a:r>
          </a:p>
        </p:txBody>
      </p:sp>
      <p:sp>
        <p:nvSpPr>
          <p:cNvPr id="67" name="Rectangle 66"/>
          <p:cNvSpPr/>
          <p:nvPr/>
        </p:nvSpPr>
        <p:spPr bwMode="auto">
          <a:xfrm>
            <a:off x="8911524" y="2124274"/>
            <a:ext cx="1514336" cy="1406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4010542" y="2053767"/>
            <a:ext cx="3983003" cy="14065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p:cNvPicPr>
            <a:picLocks noChangeAspect="1"/>
          </p:cNvPicPr>
          <p:nvPr/>
        </p:nvPicPr>
        <p:blipFill>
          <a:blip r:embed="rId11"/>
          <a:stretch>
            <a:fillRect/>
          </a:stretch>
        </p:blipFill>
        <p:spPr>
          <a:xfrm>
            <a:off x="9125059" y="3529703"/>
            <a:ext cx="1156546" cy="556695"/>
          </a:xfrm>
          <a:prstGeom prst="rect">
            <a:avLst/>
          </a:prstGeom>
        </p:spPr>
      </p:pic>
      <p:pic>
        <p:nvPicPr>
          <p:cNvPr id="70" name="Picture 69"/>
          <p:cNvPicPr>
            <a:picLocks noChangeAspect="1"/>
          </p:cNvPicPr>
          <p:nvPr/>
        </p:nvPicPr>
        <p:blipFill>
          <a:blip r:embed="rId12"/>
          <a:stretch>
            <a:fillRect/>
          </a:stretch>
        </p:blipFill>
        <p:spPr>
          <a:xfrm>
            <a:off x="9001434" y="2327562"/>
            <a:ext cx="1375782" cy="1058294"/>
          </a:xfrm>
          <a:prstGeom prst="rect">
            <a:avLst/>
          </a:prstGeom>
        </p:spPr>
      </p:pic>
      <p:sp>
        <p:nvSpPr>
          <p:cNvPr id="71" name="TextBox 70"/>
          <p:cNvSpPr txBox="1"/>
          <p:nvPr/>
        </p:nvSpPr>
        <p:spPr>
          <a:xfrm>
            <a:off x="10515769" y="2877944"/>
            <a:ext cx="1572640" cy="775462"/>
          </a:xfrm>
          <a:prstGeom prst="rect">
            <a:avLst/>
          </a:prstGeom>
        </p:spPr>
        <p:txBody>
          <a:bodyPr vert="horz" wrap="square" lIns="91379" tIns="91379" rIns="91379" bIns="91379" rtlCol="0" anchor="t">
            <a:noAutofit/>
          </a:bodyPr>
          <a:lstStyle/>
          <a:p>
            <a:pP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On-Premises Dev /Test /prod</a:t>
            </a:r>
            <a:endParaRPr lang="es-CL"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defTabSz="896203">
              <a:defRPr/>
            </a:pP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2" name="Rectangle 71"/>
          <p:cNvSpPr/>
          <p:nvPr/>
        </p:nvSpPr>
        <p:spPr bwMode="auto">
          <a:xfrm>
            <a:off x="4942752" y="1198120"/>
            <a:ext cx="2194527" cy="60411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Down Arrow 62"/>
          <p:cNvSpPr/>
          <p:nvPr/>
        </p:nvSpPr>
        <p:spPr bwMode="auto">
          <a:xfrm>
            <a:off x="5879849" y="1792199"/>
            <a:ext cx="219770" cy="272514"/>
          </a:xfrm>
          <a:prstGeom prst="down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Down Arrow 83"/>
          <p:cNvSpPr/>
          <p:nvPr/>
        </p:nvSpPr>
        <p:spPr bwMode="auto">
          <a:xfrm rot="5400000" flipV="1">
            <a:off x="3601386" y="327920"/>
            <a:ext cx="226263" cy="2407186"/>
          </a:xfrm>
          <a:prstGeom prst="down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2417883" y="1451448"/>
            <a:ext cx="105879" cy="55251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4329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03729" y="1380155"/>
            <a:ext cx="7182574" cy="2517193"/>
            <a:chOff x="1736725" y="1743669"/>
            <a:chExt cx="7328508" cy="2568337"/>
          </a:xfrm>
        </p:grpSpPr>
        <p:sp>
          <p:nvSpPr>
            <p:cNvPr id="8" name="Rectangle 7"/>
            <p:cNvSpPr/>
            <p:nvPr/>
          </p:nvSpPr>
          <p:spPr bwMode="auto">
            <a:xfrm>
              <a:off x="1736725" y="1744837"/>
              <a:ext cx="7328508" cy="2567169"/>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a:stretch>
              <a:fillRect/>
            </a:stretch>
          </p:blipFill>
          <p:spPr>
            <a:xfrm>
              <a:off x="4825113" y="1743669"/>
              <a:ext cx="1473200" cy="383646"/>
            </a:xfrm>
            <a:prstGeom prst="rect">
              <a:avLst/>
            </a:prstGeom>
          </p:spPr>
        </p:pic>
      </p:grpSp>
      <p:pic>
        <p:nvPicPr>
          <p:cNvPr id="10" name="Picture 9"/>
          <p:cNvPicPr>
            <a:picLocks noChangeAspect="1"/>
          </p:cNvPicPr>
          <p:nvPr/>
        </p:nvPicPr>
        <p:blipFill>
          <a:blip r:embed="rId3"/>
          <a:stretch>
            <a:fillRect/>
          </a:stretch>
        </p:blipFill>
        <p:spPr>
          <a:xfrm>
            <a:off x="8898980" y="1900985"/>
            <a:ext cx="2398087" cy="1482705"/>
          </a:xfrm>
          <a:prstGeom prst="rect">
            <a:avLst/>
          </a:prstGeom>
        </p:spPr>
      </p:pic>
      <p:sp>
        <p:nvSpPr>
          <p:cNvPr id="11" name="Title 1"/>
          <p:cNvSpPr txBox="1">
            <a:spLocks/>
          </p:cNvSpPr>
          <p:nvPr/>
        </p:nvSpPr>
        <p:spPr>
          <a:xfrm>
            <a:off x="348460" y="60939"/>
            <a:ext cx="11652043" cy="64082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r>
              <a:rPr lang="es-MX" sz="3920" dirty="0">
                <a:solidFill>
                  <a:srgbClr val="00B0F0"/>
                </a:solidFill>
              </a:rPr>
              <a:t>La nube Microsoft potencia- Java EE </a:t>
            </a:r>
            <a:r>
              <a:rPr lang="es-MX" sz="3920" dirty="0" err="1">
                <a:solidFill>
                  <a:srgbClr val="00B0F0"/>
                </a:solidFill>
              </a:rPr>
              <a:t>DevOps</a:t>
            </a:r>
            <a:r>
              <a:rPr lang="es-MX" sz="3920" dirty="0">
                <a:solidFill>
                  <a:srgbClr val="00B0F0"/>
                </a:solidFill>
              </a:rPr>
              <a:t>: </a:t>
            </a:r>
            <a:r>
              <a:rPr lang="es-MX" sz="3920" dirty="0" err="1">
                <a:solidFill>
                  <a:srgbClr val="00B0F0"/>
                </a:solidFill>
              </a:rPr>
              <a:t>WebApp</a:t>
            </a:r>
            <a:br>
              <a:rPr lang="es-MX" sz="4399" dirty="0"/>
            </a:br>
            <a:endParaRPr lang="es-MX" sz="4399" dirty="0"/>
          </a:p>
        </p:txBody>
      </p:sp>
      <p:sp>
        <p:nvSpPr>
          <p:cNvPr id="12" name="Right Arrow 51"/>
          <p:cNvSpPr/>
          <p:nvPr/>
        </p:nvSpPr>
        <p:spPr>
          <a:xfrm>
            <a:off x="2887405" y="2382245"/>
            <a:ext cx="4960656" cy="912052"/>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sp>
        <p:nvSpPr>
          <p:cNvPr id="13" name="Right Arrow 53"/>
          <p:cNvSpPr/>
          <p:nvPr/>
        </p:nvSpPr>
        <p:spPr>
          <a:xfrm>
            <a:off x="7860736" y="2384216"/>
            <a:ext cx="1025568" cy="8568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sp>
        <p:nvSpPr>
          <p:cNvPr id="14" name="TextBox 13"/>
          <p:cNvSpPr txBox="1"/>
          <p:nvPr/>
        </p:nvSpPr>
        <p:spPr>
          <a:xfrm>
            <a:off x="1608822" y="2017546"/>
            <a:ext cx="1728729"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15" name="TextBox 14"/>
          <p:cNvSpPr txBox="1"/>
          <p:nvPr/>
        </p:nvSpPr>
        <p:spPr>
          <a:xfrm>
            <a:off x="4255531" y="1970040"/>
            <a:ext cx="1027381" cy="310355"/>
          </a:xfrm>
          <a:prstGeom prst="rect">
            <a:avLst/>
          </a:prstGeom>
        </p:spPr>
        <p:txBody>
          <a:bodyPr vert="horz" wrap="square" lIns="91379" tIns="91379" rIns="91379" bIns="91379" rtlCol="0" anchor="t">
            <a:noAutofit/>
          </a:bodyPr>
          <a:lstStyle/>
          <a:p>
            <a:pPr marL="233201" indent="-233201" algn="ctr" defTabSz="896203">
              <a:defRPr/>
            </a:pPr>
            <a:r>
              <a:rPr lang="es-CL"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Compile</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6" name="TextBox 15"/>
          <p:cNvSpPr txBox="1"/>
          <p:nvPr/>
        </p:nvSpPr>
        <p:spPr>
          <a:xfrm>
            <a:off x="5457670" y="1966556"/>
            <a:ext cx="1220935"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Unit Testing</a:t>
            </a:r>
          </a:p>
        </p:txBody>
      </p:sp>
      <p:sp>
        <p:nvSpPr>
          <p:cNvPr id="17" name="TextBox 16"/>
          <p:cNvSpPr txBox="1"/>
          <p:nvPr/>
        </p:nvSpPr>
        <p:spPr>
          <a:xfrm>
            <a:off x="9186882" y="1480971"/>
            <a:ext cx="2047904" cy="379202"/>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a:t>
            </a:r>
          </a:p>
        </p:txBody>
      </p:sp>
      <p:sp>
        <p:nvSpPr>
          <p:cNvPr id="18" name="Bent Arrow 67"/>
          <p:cNvSpPr/>
          <p:nvPr/>
        </p:nvSpPr>
        <p:spPr>
          <a:xfrm rot="10800000">
            <a:off x="4095896" y="3395134"/>
            <a:ext cx="6211067" cy="2041344"/>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grpSp>
        <p:nvGrpSpPr>
          <p:cNvPr id="19" name="Group 18"/>
          <p:cNvGrpSpPr/>
          <p:nvPr/>
        </p:nvGrpSpPr>
        <p:grpSpPr>
          <a:xfrm>
            <a:off x="4359433" y="2431960"/>
            <a:ext cx="923478" cy="830295"/>
            <a:chOff x="4238853" y="2130813"/>
            <a:chExt cx="1513663" cy="1508374"/>
          </a:xfrm>
        </p:grpSpPr>
        <p:sp>
          <p:nvSpPr>
            <p:cNvPr id="20"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pic>
          <p:nvPicPr>
            <p:cNvPr id="21" name="Picture 20"/>
            <p:cNvPicPr>
              <a:picLocks noChangeAspect="1"/>
            </p:cNvPicPr>
            <p:nvPr/>
          </p:nvPicPr>
          <p:blipFill>
            <a:blip r:embed="rId4"/>
            <a:stretch>
              <a:fillRect/>
            </a:stretch>
          </p:blipFill>
          <p:spPr>
            <a:xfrm>
              <a:off x="4418768" y="2398268"/>
              <a:ext cx="1153268" cy="963199"/>
            </a:xfrm>
            <a:prstGeom prst="rect">
              <a:avLst/>
            </a:prstGeom>
          </p:spPr>
        </p:pic>
      </p:grpSp>
      <p:grpSp>
        <p:nvGrpSpPr>
          <p:cNvPr id="22" name="Group 21"/>
          <p:cNvGrpSpPr/>
          <p:nvPr/>
        </p:nvGrpSpPr>
        <p:grpSpPr>
          <a:xfrm>
            <a:off x="2149273" y="2404181"/>
            <a:ext cx="755838" cy="752373"/>
            <a:chOff x="1825038" y="2130813"/>
            <a:chExt cx="1513663" cy="1508374"/>
          </a:xfrm>
        </p:grpSpPr>
        <p:sp>
          <p:nvSpPr>
            <p:cNvPr id="23"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grpSp>
          <p:nvGrpSpPr>
            <p:cNvPr id="24" name="Group 23"/>
            <p:cNvGrpSpPr/>
            <p:nvPr/>
          </p:nvGrpSpPr>
          <p:grpSpPr>
            <a:xfrm>
              <a:off x="1897424" y="2452894"/>
              <a:ext cx="1046848" cy="1137880"/>
              <a:chOff x="1523922" y="2094289"/>
              <a:chExt cx="1106696" cy="1207151"/>
            </a:xfrm>
          </p:grpSpPr>
          <p:pic>
            <p:nvPicPr>
              <p:cNvPr id="25" name="Picture 24"/>
              <p:cNvPicPr>
                <a:picLocks noChangeAspect="1"/>
              </p:cNvPicPr>
              <p:nvPr/>
            </p:nvPicPr>
            <p:blipFill>
              <a:blip r:embed="rId5"/>
              <a:stretch>
                <a:fillRect/>
              </a:stretch>
            </p:blipFill>
            <p:spPr>
              <a:xfrm>
                <a:off x="1523922" y="2666999"/>
                <a:ext cx="455690" cy="634441"/>
              </a:xfrm>
              <a:prstGeom prst="rect">
                <a:avLst/>
              </a:prstGeom>
            </p:spPr>
          </p:pic>
          <p:pic>
            <p:nvPicPr>
              <p:cNvPr id="26" name="Picture 25"/>
              <p:cNvPicPr>
                <a:picLocks noChangeAspect="1"/>
              </p:cNvPicPr>
              <p:nvPr/>
            </p:nvPicPr>
            <p:blipFill>
              <a:blip r:embed="rId6"/>
              <a:stretch>
                <a:fillRect/>
              </a:stretch>
            </p:blipFill>
            <p:spPr>
              <a:xfrm>
                <a:off x="1903412" y="2094289"/>
                <a:ext cx="727206" cy="725111"/>
              </a:xfrm>
              <a:prstGeom prst="rect">
                <a:avLst/>
              </a:prstGeom>
            </p:spPr>
          </p:pic>
        </p:grpSp>
      </p:grpSp>
      <p:grpSp>
        <p:nvGrpSpPr>
          <p:cNvPr id="27" name="Group 26"/>
          <p:cNvGrpSpPr/>
          <p:nvPr/>
        </p:nvGrpSpPr>
        <p:grpSpPr>
          <a:xfrm>
            <a:off x="6918096" y="2420531"/>
            <a:ext cx="929964" cy="820494"/>
            <a:chOff x="9303271" y="2130813"/>
            <a:chExt cx="1513663" cy="1508374"/>
          </a:xfrm>
        </p:grpSpPr>
        <p:sp>
          <p:nvSpPr>
            <p:cNvPr id="28"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pic>
          <p:nvPicPr>
            <p:cNvPr id="29" name="Picture 28"/>
            <p:cNvPicPr>
              <a:picLocks noChangeAspect="1"/>
            </p:cNvPicPr>
            <p:nvPr/>
          </p:nvPicPr>
          <p:blipFill>
            <a:blip r:embed="rId7"/>
            <a:stretch>
              <a:fillRect/>
            </a:stretch>
          </p:blipFill>
          <p:spPr>
            <a:xfrm>
              <a:off x="9660024" y="2540405"/>
              <a:ext cx="800153" cy="622594"/>
            </a:xfrm>
            <a:prstGeom prst="rect">
              <a:avLst/>
            </a:prstGeom>
          </p:spPr>
        </p:pic>
      </p:grpSp>
      <p:cxnSp>
        <p:nvCxnSpPr>
          <p:cNvPr id="30" name="Straight Arrow Connector 29"/>
          <p:cNvCxnSpPr/>
          <p:nvPr/>
        </p:nvCxnSpPr>
        <p:spPr>
          <a:xfrm flipH="1" flipV="1">
            <a:off x="2510923" y="3373078"/>
            <a:ext cx="12839" cy="1546888"/>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8"/>
          <a:stretch>
            <a:fillRect/>
          </a:stretch>
        </p:blipFill>
        <p:spPr>
          <a:xfrm>
            <a:off x="2327005" y="3981366"/>
            <a:ext cx="475351" cy="495194"/>
          </a:xfrm>
          <a:prstGeom prst="rect">
            <a:avLst/>
          </a:prstGeom>
        </p:spPr>
      </p:pic>
      <p:sp>
        <p:nvSpPr>
          <p:cNvPr id="32" name="TextBox 31"/>
          <p:cNvSpPr txBox="1"/>
          <p:nvPr/>
        </p:nvSpPr>
        <p:spPr>
          <a:xfrm>
            <a:off x="1390053" y="4478497"/>
            <a:ext cx="3165157" cy="380040"/>
          </a:xfrm>
          <a:prstGeom prst="rect">
            <a:avLst/>
          </a:prstGeom>
        </p:spPr>
        <p:txBody>
          <a:bodyPr vert="horz" wrap="square" lIns="91379" tIns="91379" rIns="91379" bIns="91379" rtlCol="0" anchor="t">
            <a:noAutofit/>
          </a:bodyPr>
          <a:lstStyle/>
          <a:p>
            <a:pP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 + Team explorer everywhere</a:t>
            </a:r>
            <a:endParaRPr lang="es-CL"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defTabSz="896203">
              <a:defRPr/>
            </a:pP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3" name="Group 32"/>
          <p:cNvGrpSpPr/>
          <p:nvPr/>
        </p:nvGrpSpPr>
        <p:grpSpPr>
          <a:xfrm>
            <a:off x="5632560" y="2424736"/>
            <a:ext cx="927775" cy="837518"/>
            <a:chOff x="6652669" y="2130813"/>
            <a:chExt cx="1513663" cy="1508374"/>
          </a:xfrm>
        </p:grpSpPr>
        <p:sp>
          <p:nvSpPr>
            <p:cNvPr id="34"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algn="ctr" defTabSz="896203">
                <a:defRPr/>
              </a:pPr>
              <a:endParaRPr lang="en-US" sz="1100" kern="0" dirty="0">
                <a:solidFill>
                  <a:srgbClr val="FFFFFF"/>
                </a:solidFill>
                <a:latin typeface="Segoe UI"/>
              </a:endParaRPr>
            </a:p>
          </p:txBody>
        </p:sp>
        <p:pic>
          <p:nvPicPr>
            <p:cNvPr id="35" name="Picture 34"/>
            <p:cNvPicPr>
              <a:picLocks noChangeAspect="1"/>
            </p:cNvPicPr>
            <p:nvPr/>
          </p:nvPicPr>
          <p:blipFill>
            <a:blip r:embed="rId9"/>
            <a:stretch>
              <a:fillRect/>
            </a:stretch>
          </p:blipFill>
          <p:spPr>
            <a:xfrm>
              <a:off x="6890173" y="2378506"/>
              <a:ext cx="1004704" cy="1002724"/>
            </a:xfrm>
            <a:prstGeom prst="rect">
              <a:avLst/>
            </a:prstGeom>
          </p:spPr>
        </p:pic>
      </p:grpSp>
      <p:grpSp>
        <p:nvGrpSpPr>
          <p:cNvPr id="36" name="Group 4"/>
          <p:cNvGrpSpPr>
            <a:grpSpLocks noChangeAspect="1"/>
          </p:cNvGrpSpPr>
          <p:nvPr/>
        </p:nvGrpSpPr>
        <p:grpSpPr bwMode="auto">
          <a:xfrm>
            <a:off x="1142056" y="4842978"/>
            <a:ext cx="2746141" cy="1772157"/>
            <a:chOff x="733" y="3324"/>
            <a:chExt cx="1765" cy="1139"/>
          </a:xfrm>
        </p:grpSpPr>
        <p:sp>
          <p:nvSpPr>
            <p:cNvPr id="37" name="AutoShape 3"/>
            <p:cNvSpPr>
              <a:spLocks noChangeAspect="1" noChangeArrowheads="1" noTextEdit="1"/>
            </p:cNvSpPr>
            <p:nvPr/>
          </p:nvSpPr>
          <p:spPr bwMode="auto">
            <a:xfrm>
              <a:off x="733" y="3324"/>
              <a:ext cx="1765"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8" name="Freeform 5"/>
            <p:cNvSpPr>
              <a:spLocks/>
            </p:cNvSpPr>
            <p:nvPr/>
          </p:nvSpPr>
          <p:spPr bwMode="auto">
            <a:xfrm>
              <a:off x="734" y="4248"/>
              <a:ext cx="1764" cy="107"/>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9" name="Freeform 6"/>
            <p:cNvSpPr>
              <a:spLocks/>
            </p:cNvSpPr>
            <p:nvPr/>
          </p:nvSpPr>
          <p:spPr bwMode="auto">
            <a:xfrm>
              <a:off x="1594" y="4382"/>
              <a:ext cx="480" cy="80"/>
            </a:xfrm>
            <a:custGeom>
              <a:avLst/>
              <a:gdLst>
                <a:gd name="T0" fmla="*/ 415 w 415"/>
                <a:gd name="T1" fmla="*/ 34 h 69"/>
                <a:gd name="T2" fmla="*/ 380 w 415"/>
                <a:gd name="T3" fmla="*/ 69 h 69"/>
                <a:gd name="T4" fmla="*/ 35 w 415"/>
                <a:gd name="T5" fmla="*/ 69 h 69"/>
                <a:gd name="T6" fmla="*/ 0 w 415"/>
                <a:gd name="T7" fmla="*/ 34 h 69"/>
                <a:gd name="T8" fmla="*/ 0 w 415"/>
                <a:gd name="T9" fmla="*/ 34 h 69"/>
                <a:gd name="T10" fmla="*/ 35 w 415"/>
                <a:gd name="T11" fmla="*/ 0 h 69"/>
                <a:gd name="T12" fmla="*/ 380 w 415"/>
                <a:gd name="T13" fmla="*/ 0 h 69"/>
                <a:gd name="T14" fmla="*/ 415 w 415"/>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69">
                  <a:moveTo>
                    <a:pt x="415" y="34"/>
                  </a:moveTo>
                  <a:cubicBezTo>
                    <a:pt x="415" y="53"/>
                    <a:pt x="399" y="69"/>
                    <a:pt x="380" y="69"/>
                  </a:cubicBezTo>
                  <a:cubicBezTo>
                    <a:pt x="35" y="69"/>
                    <a:pt x="35" y="69"/>
                    <a:pt x="35" y="69"/>
                  </a:cubicBezTo>
                  <a:cubicBezTo>
                    <a:pt x="16" y="69"/>
                    <a:pt x="0" y="53"/>
                    <a:pt x="0" y="34"/>
                  </a:cubicBezTo>
                  <a:cubicBezTo>
                    <a:pt x="0" y="34"/>
                    <a:pt x="0" y="34"/>
                    <a:pt x="0" y="34"/>
                  </a:cubicBezTo>
                  <a:cubicBezTo>
                    <a:pt x="0" y="15"/>
                    <a:pt x="16" y="0"/>
                    <a:pt x="35" y="0"/>
                  </a:cubicBezTo>
                  <a:cubicBezTo>
                    <a:pt x="380" y="0"/>
                    <a:pt x="380" y="0"/>
                    <a:pt x="380" y="0"/>
                  </a:cubicBezTo>
                  <a:cubicBezTo>
                    <a:pt x="399" y="0"/>
                    <a:pt x="415" y="15"/>
                    <a:pt x="415" y="34"/>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0" name="Freeform 7"/>
            <p:cNvSpPr>
              <a:spLocks/>
            </p:cNvSpPr>
            <p:nvPr/>
          </p:nvSpPr>
          <p:spPr bwMode="auto">
            <a:xfrm>
              <a:off x="792" y="3724"/>
              <a:ext cx="568" cy="564"/>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1" name="Freeform 8"/>
            <p:cNvSpPr>
              <a:spLocks/>
            </p:cNvSpPr>
            <p:nvPr/>
          </p:nvSpPr>
          <p:spPr bwMode="auto">
            <a:xfrm>
              <a:off x="1868" y="3724"/>
              <a:ext cx="569" cy="564"/>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2" name="Freeform 9"/>
            <p:cNvSpPr>
              <a:spLocks/>
            </p:cNvSpPr>
            <p:nvPr/>
          </p:nvSpPr>
          <p:spPr bwMode="auto">
            <a:xfrm>
              <a:off x="1167" y="3724"/>
              <a:ext cx="193" cy="124"/>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3" name="Freeform 10"/>
            <p:cNvSpPr>
              <a:spLocks/>
            </p:cNvSpPr>
            <p:nvPr/>
          </p:nvSpPr>
          <p:spPr bwMode="auto">
            <a:xfrm>
              <a:off x="1868" y="3724"/>
              <a:ext cx="234" cy="16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4" name="Freeform 11"/>
            <p:cNvSpPr>
              <a:spLocks/>
            </p:cNvSpPr>
            <p:nvPr/>
          </p:nvSpPr>
          <p:spPr bwMode="auto">
            <a:xfrm>
              <a:off x="752" y="3623"/>
              <a:ext cx="1724" cy="151"/>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5" name="Rectangle 44"/>
            <p:cNvSpPr>
              <a:spLocks noChangeArrowheads="1"/>
            </p:cNvSpPr>
            <p:nvPr/>
          </p:nvSpPr>
          <p:spPr bwMode="auto">
            <a:xfrm>
              <a:off x="1729"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6" name="Oval 45"/>
            <p:cNvSpPr>
              <a:spLocks noChangeArrowheads="1"/>
            </p:cNvSpPr>
            <p:nvPr/>
          </p:nvSpPr>
          <p:spPr bwMode="auto">
            <a:xfrm>
              <a:off x="1927"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7" name="Rectangle 46"/>
            <p:cNvSpPr>
              <a:spLocks noChangeArrowheads="1"/>
            </p:cNvSpPr>
            <p:nvPr/>
          </p:nvSpPr>
          <p:spPr bwMode="auto">
            <a:xfrm>
              <a:off x="1743" y="3346"/>
              <a:ext cx="375"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8" name="Freeform 15"/>
            <p:cNvSpPr>
              <a:spLocks/>
            </p:cNvSpPr>
            <p:nvPr/>
          </p:nvSpPr>
          <p:spPr bwMode="auto">
            <a:xfrm>
              <a:off x="1667" y="3603"/>
              <a:ext cx="520" cy="21"/>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9" name="Rectangle 48"/>
            <p:cNvSpPr>
              <a:spLocks noChangeArrowheads="1"/>
            </p:cNvSpPr>
            <p:nvPr/>
          </p:nvSpPr>
          <p:spPr bwMode="auto">
            <a:xfrm>
              <a:off x="1094"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0" name="Oval 49"/>
            <p:cNvSpPr>
              <a:spLocks noChangeArrowheads="1"/>
            </p:cNvSpPr>
            <p:nvPr/>
          </p:nvSpPr>
          <p:spPr bwMode="auto">
            <a:xfrm>
              <a:off x="1292"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1" name="Rectangle 50"/>
            <p:cNvSpPr>
              <a:spLocks noChangeArrowheads="1"/>
            </p:cNvSpPr>
            <p:nvPr/>
          </p:nvSpPr>
          <p:spPr bwMode="auto">
            <a:xfrm>
              <a:off x="1108" y="3346"/>
              <a:ext cx="377"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2" name="Freeform 19"/>
            <p:cNvSpPr>
              <a:spLocks/>
            </p:cNvSpPr>
            <p:nvPr/>
          </p:nvSpPr>
          <p:spPr bwMode="auto">
            <a:xfrm>
              <a:off x="1033" y="3603"/>
              <a:ext cx="520" cy="21"/>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3" name="Freeform 20"/>
            <p:cNvSpPr>
              <a:spLocks/>
            </p:cNvSpPr>
            <p:nvPr/>
          </p:nvSpPr>
          <p:spPr bwMode="auto">
            <a:xfrm>
              <a:off x="1861" y="3414"/>
              <a:ext cx="136" cy="122"/>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4" name="Freeform 21"/>
            <p:cNvSpPr>
              <a:spLocks/>
            </p:cNvSpPr>
            <p:nvPr/>
          </p:nvSpPr>
          <p:spPr bwMode="auto">
            <a:xfrm>
              <a:off x="1932" y="3377"/>
              <a:ext cx="33" cy="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5" name="Freeform 22"/>
            <p:cNvSpPr>
              <a:spLocks/>
            </p:cNvSpPr>
            <p:nvPr/>
          </p:nvSpPr>
          <p:spPr bwMode="auto">
            <a:xfrm>
              <a:off x="1284" y="3393"/>
              <a:ext cx="78" cy="69"/>
            </a:xfrm>
            <a:custGeom>
              <a:avLst/>
              <a:gdLst>
                <a:gd name="T0" fmla="*/ 0 w 78"/>
                <a:gd name="T1" fmla="*/ 69 h 69"/>
                <a:gd name="T2" fmla="*/ 78 w 78"/>
                <a:gd name="T3" fmla="*/ 69 h 69"/>
                <a:gd name="T4" fmla="*/ 78 w 78"/>
                <a:gd name="T5" fmla="*/ 0 h 69"/>
                <a:gd name="T6" fmla="*/ 0 w 78"/>
                <a:gd name="T7" fmla="*/ 12 h 69"/>
                <a:gd name="T8" fmla="*/ 0 w 78"/>
                <a:gd name="T9" fmla="*/ 69 h 69"/>
              </a:gdLst>
              <a:ahLst/>
              <a:cxnLst>
                <a:cxn ang="0">
                  <a:pos x="T0" y="T1"/>
                </a:cxn>
                <a:cxn ang="0">
                  <a:pos x="T2" y="T3"/>
                </a:cxn>
                <a:cxn ang="0">
                  <a:pos x="T4" y="T5"/>
                </a:cxn>
                <a:cxn ang="0">
                  <a:pos x="T6" y="T7"/>
                </a:cxn>
                <a:cxn ang="0">
                  <a:pos x="T8" y="T9"/>
                </a:cxn>
              </a:cxnLst>
              <a:rect l="0" t="0" r="r" b="b"/>
              <a:pathLst>
                <a:path w="78" h="69">
                  <a:moveTo>
                    <a:pt x="0" y="69"/>
                  </a:moveTo>
                  <a:lnTo>
                    <a:pt x="78" y="69"/>
                  </a:lnTo>
                  <a:lnTo>
                    <a:pt x="78" y="0"/>
                  </a:lnTo>
                  <a:lnTo>
                    <a:pt x="0" y="12"/>
                  </a:lnTo>
                  <a:lnTo>
                    <a:pt x="0"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6" name="Freeform 23"/>
            <p:cNvSpPr>
              <a:spLocks/>
            </p:cNvSpPr>
            <p:nvPr/>
          </p:nvSpPr>
          <p:spPr bwMode="auto">
            <a:xfrm>
              <a:off x="1223" y="3405"/>
              <a:ext cx="59" cy="57"/>
            </a:xfrm>
            <a:custGeom>
              <a:avLst/>
              <a:gdLst>
                <a:gd name="T0" fmla="*/ 59 w 59"/>
                <a:gd name="T1" fmla="*/ 57 h 57"/>
                <a:gd name="T2" fmla="*/ 59 w 59"/>
                <a:gd name="T3" fmla="*/ 0 h 57"/>
                <a:gd name="T4" fmla="*/ 0 w 59"/>
                <a:gd name="T5" fmla="*/ 8 h 57"/>
                <a:gd name="T6" fmla="*/ 0 w 59"/>
                <a:gd name="T7" fmla="*/ 57 h 57"/>
                <a:gd name="T8" fmla="*/ 59 w 59"/>
                <a:gd name="T9" fmla="*/ 57 h 57"/>
              </a:gdLst>
              <a:ahLst/>
              <a:cxnLst>
                <a:cxn ang="0">
                  <a:pos x="T0" y="T1"/>
                </a:cxn>
                <a:cxn ang="0">
                  <a:pos x="T2" y="T3"/>
                </a:cxn>
                <a:cxn ang="0">
                  <a:pos x="T4" y="T5"/>
                </a:cxn>
                <a:cxn ang="0">
                  <a:pos x="T6" y="T7"/>
                </a:cxn>
                <a:cxn ang="0">
                  <a:pos x="T8" y="T9"/>
                </a:cxn>
              </a:cxnLst>
              <a:rect l="0" t="0" r="r" b="b"/>
              <a:pathLst>
                <a:path w="59" h="57">
                  <a:moveTo>
                    <a:pt x="59" y="57"/>
                  </a:moveTo>
                  <a:lnTo>
                    <a:pt x="59" y="0"/>
                  </a:lnTo>
                  <a:lnTo>
                    <a:pt x="0" y="8"/>
                  </a:lnTo>
                  <a:lnTo>
                    <a:pt x="0" y="57"/>
                  </a:lnTo>
                  <a:lnTo>
                    <a:pt x="5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7" name="Freeform 24"/>
            <p:cNvSpPr>
              <a:spLocks/>
            </p:cNvSpPr>
            <p:nvPr/>
          </p:nvSpPr>
          <p:spPr bwMode="auto">
            <a:xfrm>
              <a:off x="1223" y="3464"/>
              <a:ext cx="59" cy="58"/>
            </a:xfrm>
            <a:custGeom>
              <a:avLst/>
              <a:gdLst>
                <a:gd name="T0" fmla="*/ 59 w 59"/>
                <a:gd name="T1" fmla="*/ 0 h 58"/>
                <a:gd name="T2" fmla="*/ 0 w 59"/>
                <a:gd name="T3" fmla="*/ 0 h 58"/>
                <a:gd name="T4" fmla="*/ 0 w 59"/>
                <a:gd name="T5" fmla="*/ 50 h 58"/>
                <a:gd name="T6" fmla="*/ 59 w 59"/>
                <a:gd name="T7" fmla="*/ 58 h 58"/>
                <a:gd name="T8" fmla="*/ 59 w 59"/>
                <a:gd name="T9" fmla="*/ 0 h 58"/>
              </a:gdLst>
              <a:ahLst/>
              <a:cxnLst>
                <a:cxn ang="0">
                  <a:pos x="T0" y="T1"/>
                </a:cxn>
                <a:cxn ang="0">
                  <a:pos x="T2" y="T3"/>
                </a:cxn>
                <a:cxn ang="0">
                  <a:pos x="T4" y="T5"/>
                </a:cxn>
                <a:cxn ang="0">
                  <a:pos x="T6" y="T7"/>
                </a:cxn>
                <a:cxn ang="0">
                  <a:pos x="T8" y="T9"/>
                </a:cxn>
              </a:cxnLst>
              <a:rect l="0" t="0" r="r" b="b"/>
              <a:pathLst>
                <a:path w="59" h="58">
                  <a:moveTo>
                    <a:pt x="59" y="0"/>
                  </a:moveTo>
                  <a:lnTo>
                    <a:pt x="0" y="0"/>
                  </a:lnTo>
                  <a:lnTo>
                    <a:pt x="0" y="50"/>
                  </a:lnTo>
                  <a:lnTo>
                    <a:pt x="59" y="58"/>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8" name="Freeform 25"/>
            <p:cNvSpPr>
              <a:spLocks/>
            </p:cNvSpPr>
            <p:nvPr/>
          </p:nvSpPr>
          <p:spPr bwMode="auto">
            <a:xfrm>
              <a:off x="1284" y="3464"/>
              <a:ext cx="78" cy="69"/>
            </a:xfrm>
            <a:custGeom>
              <a:avLst/>
              <a:gdLst>
                <a:gd name="T0" fmla="*/ 0 w 78"/>
                <a:gd name="T1" fmla="*/ 0 h 69"/>
                <a:gd name="T2" fmla="*/ 0 w 78"/>
                <a:gd name="T3" fmla="*/ 58 h 69"/>
                <a:gd name="T4" fmla="*/ 78 w 78"/>
                <a:gd name="T5" fmla="*/ 69 h 69"/>
                <a:gd name="T6" fmla="*/ 78 w 78"/>
                <a:gd name="T7" fmla="*/ 0 h 69"/>
                <a:gd name="T8" fmla="*/ 0 w 78"/>
                <a:gd name="T9" fmla="*/ 0 h 69"/>
              </a:gdLst>
              <a:ahLst/>
              <a:cxnLst>
                <a:cxn ang="0">
                  <a:pos x="T0" y="T1"/>
                </a:cxn>
                <a:cxn ang="0">
                  <a:pos x="T2" y="T3"/>
                </a:cxn>
                <a:cxn ang="0">
                  <a:pos x="T4" y="T5"/>
                </a:cxn>
                <a:cxn ang="0">
                  <a:pos x="T6" y="T7"/>
                </a:cxn>
                <a:cxn ang="0">
                  <a:pos x="T8" y="T9"/>
                </a:cxn>
              </a:cxnLst>
              <a:rect l="0" t="0" r="r" b="b"/>
              <a:pathLst>
                <a:path w="78" h="69">
                  <a:moveTo>
                    <a:pt x="0" y="0"/>
                  </a:moveTo>
                  <a:lnTo>
                    <a:pt x="0" y="58"/>
                  </a:lnTo>
                  <a:lnTo>
                    <a:pt x="78" y="69"/>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9" name="Freeform 26"/>
            <p:cNvSpPr>
              <a:spLocks noEditPoints="1"/>
            </p:cNvSpPr>
            <p:nvPr/>
          </p:nvSpPr>
          <p:spPr bwMode="auto">
            <a:xfrm>
              <a:off x="836" y="3479"/>
              <a:ext cx="167" cy="144"/>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60" name="Freeform 27"/>
            <p:cNvSpPr>
              <a:spLocks/>
            </p:cNvSpPr>
            <p:nvPr/>
          </p:nvSpPr>
          <p:spPr bwMode="auto">
            <a:xfrm>
              <a:off x="848" y="3531"/>
              <a:ext cx="45" cy="19"/>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61" name="Freeform 28"/>
            <p:cNvSpPr>
              <a:spLocks/>
            </p:cNvSpPr>
            <p:nvPr/>
          </p:nvSpPr>
          <p:spPr bwMode="auto">
            <a:xfrm>
              <a:off x="899" y="3531"/>
              <a:ext cx="45" cy="19"/>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grpSp>
      <p:pic>
        <p:nvPicPr>
          <p:cNvPr id="62" name="Picture 61"/>
          <p:cNvPicPr>
            <a:picLocks noChangeAspect="1"/>
          </p:cNvPicPr>
          <p:nvPr/>
        </p:nvPicPr>
        <p:blipFill>
          <a:blip r:embed="rId10"/>
          <a:stretch>
            <a:fillRect/>
          </a:stretch>
        </p:blipFill>
        <p:spPr>
          <a:xfrm>
            <a:off x="4201825" y="3501062"/>
            <a:ext cx="1273468" cy="288652"/>
          </a:xfrm>
          <a:prstGeom prst="rect">
            <a:avLst/>
          </a:prstGeom>
        </p:spPr>
      </p:pic>
      <p:sp>
        <p:nvSpPr>
          <p:cNvPr id="63" name="TextBox 62"/>
          <p:cNvSpPr txBox="1"/>
          <p:nvPr/>
        </p:nvSpPr>
        <p:spPr>
          <a:xfrm>
            <a:off x="6772610" y="1989852"/>
            <a:ext cx="1220935"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
            </a:r>
            <a:r>
              <a:rPr lang="en-US"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eploy</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64" name="Picture 63"/>
          <p:cNvPicPr>
            <a:picLocks noChangeAspect="1"/>
          </p:cNvPicPr>
          <p:nvPr/>
        </p:nvPicPr>
        <p:blipFill>
          <a:blip r:embed="rId11"/>
          <a:stretch>
            <a:fillRect/>
          </a:stretch>
        </p:blipFill>
        <p:spPr>
          <a:xfrm>
            <a:off x="5735263" y="3496558"/>
            <a:ext cx="738802" cy="295521"/>
          </a:xfrm>
          <a:prstGeom prst="rect">
            <a:avLst/>
          </a:prstGeom>
        </p:spPr>
      </p:pic>
      <p:sp>
        <p:nvSpPr>
          <p:cNvPr id="65" name="TextBox 64"/>
          <p:cNvSpPr txBox="1"/>
          <p:nvPr/>
        </p:nvSpPr>
        <p:spPr>
          <a:xfrm>
            <a:off x="4800548" y="1669839"/>
            <a:ext cx="2608231"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Continuous Deployment</a:t>
            </a:r>
          </a:p>
        </p:txBody>
      </p:sp>
      <p:pic>
        <p:nvPicPr>
          <p:cNvPr id="66" name="Picture 65"/>
          <p:cNvPicPr>
            <a:picLocks noChangeAspect="1"/>
          </p:cNvPicPr>
          <p:nvPr/>
        </p:nvPicPr>
        <p:blipFill>
          <a:blip r:embed="rId12"/>
          <a:stretch>
            <a:fillRect/>
          </a:stretch>
        </p:blipFill>
        <p:spPr>
          <a:xfrm>
            <a:off x="10101200" y="2830777"/>
            <a:ext cx="865052" cy="536924"/>
          </a:xfrm>
          <a:prstGeom prst="rect">
            <a:avLst/>
          </a:prstGeom>
        </p:spPr>
      </p:pic>
      <p:pic>
        <p:nvPicPr>
          <p:cNvPr id="67" name="Picture 66"/>
          <p:cNvPicPr>
            <a:picLocks noChangeAspect="1"/>
          </p:cNvPicPr>
          <p:nvPr/>
        </p:nvPicPr>
        <p:blipFill>
          <a:blip r:embed="rId13"/>
          <a:stretch>
            <a:fillRect/>
          </a:stretch>
        </p:blipFill>
        <p:spPr>
          <a:xfrm>
            <a:off x="9166954" y="2416567"/>
            <a:ext cx="1019368" cy="784129"/>
          </a:xfrm>
          <a:prstGeom prst="rect">
            <a:avLst/>
          </a:prstGeom>
        </p:spPr>
      </p:pic>
      <p:sp>
        <p:nvSpPr>
          <p:cNvPr id="68" name="TextBox 67"/>
          <p:cNvSpPr txBox="1"/>
          <p:nvPr/>
        </p:nvSpPr>
        <p:spPr>
          <a:xfrm>
            <a:off x="9990395" y="1817537"/>
            <a:ext cx="1706884" cy="615361"/>
          </a:xfrm>
          <a:prstGeom prst="rect">
            <a:avLst/>
          </a:prstGeom>
          <a:noFill/>
        </p:spPr>
        <p:txBody>
          <a:bodyPr wrap="square" lIns="179238" tIns="143391" rIns="179238" bIns="143391" rtlCol="0">
            <a:spAutoFit/>
          </a:bodyPr>
          <a:lstStyle/>
          <a:p>
            <a:pPr>
              <a:lnSpc>
                <a:spcPct val="90000"/>
              </a:lnSpc>
              <a:spcAft>
                <a:spcPts val="588"/>
              </a:spcAft>
            </a:pPr>
            <a:r>
              <a:rPr lang="en-US" sz="2352" kern="0" dirty="0">
                <a:solidFill>
                  <a:srgbClr val="00B0F0"/>
                </a:solidFill>
              </a:rPr>
              <a:t>Azure</a:t>
            </a:r>
          </a:p>
        </p:txBody>
      </p:sp>
      <p:pic>
        <p:nvPicPr>
          <p:cNvPr id="69" name="Picture 68" descr="Screen Clipping"/>
          <p:cNvPicPr>
            <a:picLocks noChangeAspect="1"/>
          </p:cNvPicPr>
          <p:nvPr/>
        </p:nvPicPr>
        <p:blipFill rotWithShape="1">
          <a:blip r:embed="rId14" cstate="hqprint">
            <a:extLst>
              <a:ext uri="{28A0092B-C50C-407E-A947-70E740481C1C}">
                <a14:useLocalDpi xmlns:a14="http://schemas.microsoft.com/office/drawing/2010/main"/>
              </a:ext>
            </a:extLst>
          </a:blip>
          <a:srcRect l="21050" t="17791" r="71257" b="64309"/>
          <a:stretch/>
        </p:blipFill>
        <p:spPr>
          <a:xfrm>
            <a:off x="10306963" y="2318445"/>
            <a:ext cx="411688" cy="500887"/>
          </a:xfrm>
          <a:prstGeom prst="rect">
            <a:avLst/>
          </a:prstGeom>
        </p:spPr>
      </p:pic>
      <p:pic>
        <p:nvPicPr>
          <p:cNvPr id="70" name="Picture 69"/>
          <p:cNvPicPr>
            <a:picLocks noChangeAspect="1"/>
          </p:cNvPicPr>
          <p:nvPr/>
        </p:nvPicPr>
        <p:blipFill>
          <a:blip r:embed="rId15"/>
          <a:stretch>
            <a:fillRect/>
          </a:stretch>
        </p:blipFill>
        <p:spPr>
          <a:xfrm>
            <a:off x="2919734" y="3690900"/>
            <a:ext cx="594670" cy="594670"/>
          </a:xfrm>
          <a:prstGeom prst="rect">
            <a:avLst/>
          </a:prstGeom>
        </p:spPr>
      </p:pic>
      <p:sp>
        <p:nvSpPr>
          <p:cNvPr id="71" name="Rectangle 70"/>
          <p:cNvSpPr/>
          <p:nvPr/>
        </p:nvSpPr>
        <p:spPr>
          <a:xfrm>
            <a:off x="3427367" y="4039105"/>
            <a:ext cx="589470" cy="301648"/>
          </a:xfrm>
          <a:prstGeom prst="rect">
            <a:avLst/>
          </a:prstGeom>
        </p:spPr>
        <p:txBody>
          <a:bodyPr wrap="none">
            <a:spAutoFit/>
          </a:bodyPr>
          <a:lstStyle/>
          <a:p>
            <a:r>
              <a:rPr lang="es-CL" sz="1372"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Slack</a:t>
            </a:r>
            <a:endParaRPr lang="en-US" sz="1764" kern="0" dirty="0">
              <a:solidFill>
                <a:sysClr val="windowText" lastClr="000000"/>
              </a:solidFill>
            </a:endParaRPr>
          </a:p>
        </p:txBody>
      </p:sp>
    </p:spTree>
    <p:extLst>
      <p:ext uri="{BB962C8B-B14F-4D97-AF65-F5344CB8AC3E}">
        <p14:creationId xmlns:p14="http://schemas.microsoft.com/office/powerpoint/2010/main" val="246863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par>
                                <p:cTn id="24" presetID="10" presetClass="entr" presetSubtype="0"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6109" y="1895961"/>
            <a:ext cx="4554452" cy="1540293"/>
          </a:xfrm>
          <a:prstGeom prst="rect">
            <a:avLst/>
          </a:prstGeom>
          <a:noFill/>
        </p:spPr>
        <p:txBody>
          <a:bodyPr wrap="none" rtlCol="0">
            <a:spAutoFit/>
          </a:bodyPr>
          <a:lstStyle/>
          <a:p>
            <a:r>
              <a:rPr lang="es-MX" sz="9409" kern="0" dirty="0">
                <a:solidFill>
                  <a:sysClr val="windowText" lastClr="000000"/>
                </a:solidFill>
              </a:rPr>
              <a:t>Demo….</a:t>
            </a:r>
            <a:endParaRPr lang="en-US" sz="9409" kern="0" dirty="0">
              <a:solidFill>
                <a:schemeClr val="bg1"/>
              </a:solidFill>
            </a:endParaRPr>
          </a:p>
        </p:txBody>
      </p:sp>
    </p:spTree>
    <p:extLst>
      <p:ext uri="{BB962C8B-B14F-4D97-AF65-F5344CB8AC3E}">
        <p14:creationId xmlns:p14="http://schemas.microsoft.com/office/powerpoint/2010/main" val="16269192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826020" y="5508109"/>
            <a:ext cx="2548382" cy="1292837"/>
          </a:xfrm>
          <a:prstGeom prst="rect">
            <a:avLst/>
          </a:prstGeom>
        </p:spPr>
      </p:pic>
      <p:pic>
        <p:nvPicPr>
          <p:cNvPr id="8" name="Picture 7"/>
          <p:cNvPicPr>
            <a:picLocks noChangeAspect="1"/>
          </p:cNvPicPr>
          <p:nvPr/>
        </p:nvPicPr>
        <p:blipFill rotWithShape="1">
          <a:blip r:embed="rId3"/>
          <a:srcRect b="38731"/>
          <a:stretch/>
        </p:blipFill>
        <p:spPr>
          <a:xfrm>
            <a:off x="9296230" y="4120267"/>
            <a:ext cx="1375828" cy="419585"/>
          </a:xfrm>
          <a:prstGeom prst="rect">
            <a:avLst/>
          </a:prstGeom>
        </p:spPr>
      </p:pic>
      <p:pic>
        <p:nvPicPr>
          <p:cNvPr id="9" name="Picture 8"/>
          <p:cNvPicPr>
            <a:picLocks noChangeAspect="1"/>
          </p:cNvPicPr>
          <p:nvPr/>
        </p:nvPicPr>
        <p:blipFill>
          <a:blip r:embed="rId4"/>
          <a:stretch>
            <a:fillRect/>
          </a:stretch>
        </p:blipFill>
        <p:spPr>
          <a:xfrm>
            <a:off x="9199610" y="2470326"/>
            <a:ext cx="1569073" cy="406207"/>
          </a:xfrm>
          <a:prstGeom prst="rect">
            <a:avLst/>
          </a:prstGeom>
        </p:spPr>
      </p:pic>
      <p:pic>
        <p:nvPicPr>
          <p:cNvPr id="10" name="Picture 9"/>
          <p:cNvPicPr>
            <a:picLocks noChangeAspect="1"/>
          </p:cNvPicPr>
          <p:nvPr/>
        </p:nvPicPr>
        <p:blipFill>
          <a:blip r:embed="rId5"/>
          <a:stretch>
            <a:fillRect/>
          </a:stretch>
        </p:blipFill>
        <p:spPr>
          <a:xfrm>
            <a:off x="5794891" y="5759473"/>
            <a:ext cx="833552" cy="836751"/>
          </a:xfrm>
          <a:prstGeom prst="rect">
            <a:avLst/>
          </a:prstGeom>
        </p:spPr>
      </p:pic>
      <p:pic>
        <p:nvPicPr>
          <p:cNvPr id="11" name="Picture 10"/>
          <p:cNvPicPr>
            <a:picLocks noChangeAspect="1"/>
          </p:cNvPicPr>
          <p:nvPr/>
        </p:nvPicPr>
        <p:blipFill>
          <a:blip r:embed="rId6"/>
          <a:stretch>
            <a:fillRect/>
          </a:stretch>
        </p:blipFill>
        <p:spPr>
          <a:xfrm>
            <a:off x="6394729" y="2194280"/>
            <a:ext cx="1356776" cy="1075608"/>
          </a:xfrm>
          <a:prstGeom prst="rect">
            <a:avLst/>
          </a:prstGeom>
        </p:spPr>
      </p:pic>
      <p:pic>
        <p:nvPicPr>
          <p:cNvPr id="12" name="Picture 11"/>
          <p:cNvPicPr>
            <a:picLocks noChangeAspect="1"/>
          </p:cNvPicPr>
          <p:nvPr/>
        </p:nvPicPr>
        <p:blipFill>
          <a:blip r:embed="rId7"/>
          <a:stretch>
            <a:fillRect/>
          </a:stretch>
        </p:blipFill>
        <p:spPr>
          <a:xfrm>
            <a:off x="5555243" y="4182965"/>
            <a:ext cx="1469699" cy="441840"/>
          </a:xfrm>
          <a:prstGeom prst="rect">
            <a:avLst/>
          </a:prstGeom>
        </p:spPr>
      </p:pic>
      <p:pic>
        <p:nvPicPr>
          <p:cNvPr id="13" name="Picture 12"/>
          <p:cNvPicPr>
            <a:picLocks noChangeAspect="1"/>
          </p:cNvPicPr>
          <p:nvPr/>
        </p:nvPicPr>
        <p:blipFill rotWithShape="1">
          <a:blip r:embed="rId8"/>
          <a:srcRect t="19835"/>
          <a:stretch/>
        </p:blipFill>
        <p:spPr>
          <a:xfrm>
            <a:off x="4562705" y="2470738"/>
            <a:ext cx="1818560" cy="604741"/>
          </a:xfrm>
          <a:prstGeom prst="rect">
            <a:avLst/>
          </a:prstGeom>
        </p:spPr>
      </p:pic>
      <p:pic>
        <p:nvPicPr>
          <p:cNvPr id="14" name="Content Placeholder 25"/>
          <p:cNvPicPr>
            <a:picLocks noChangeAspect="1"/>
          </p:cNvPicPr>
          <p:nvPr/>
        </p:nvPicPr>
        <p:blipFill>
          <a:blip r:embed="rId9"/>
          <a:stretch>
            <a:fillRect/>
          </a:stretch>
        </p:blipFill>
        <p:spPr>
          <a:xfrm>
            <a:off x="1103731" y="2501568"/>
            <a:ext cx="1786648" cy="543078"/>
          </a:xfrm>
          <a:prstGeom prst="rect">
            <a:avLst/>
          </a:prstGeom>
        </p:spPr>
      </p:pic>
      <p:pic>
        <p:nvPicPr>
          <p:cNvPr id="15" name="Picture 14"/>
          <p:cNvPicPr>
            <a:picLocks noChangeAspect="1"/>
          </p:cNvPicPr>
          <p:nvPr/>
        </p:nvPicPr>
        <p:blipFill>
          <a:blip r:embed="rId10"/>
          <a:stretch>
            <a:fillRect/>
          </a:stretch>
        </p:blipFill>
        <p:spPr>
          <a:xfrm>
            <a:off x="1236991" y="5810369"/>
            <a:ext cx="1684612" cy="751913"/>
          </a:xfrm>
          <a:prstGeom prst="rect">
            <a:avLst/>
          </a:prstGeom>
        </p:spPr>
      </p:pic>
      <p:pic>
        <p:nvPicPr>
          <p:cNvPr id="16" name="Picture 15"/>
          <p:cNvPicPr>
            <a:picLocks noChangeAspect="1"/>
          </p:cNvPicPr>
          <p:nvPr/>
        </p:nvPicPr>
        <p:blipFill>
          <a:blip r:embed="rId11"/>
          <a:stretch>
            <a:fillRect/>
          </a:stretch>
        </p:blipFill>
        <p:spPr>
          <a:xfrm>
            <a:off x="1587304" y="4343369"/>
            <a:ext cx="844027" cy="830076"/>
          </a:xfrm>
          <a:prstGeom prst="rect">
            <a:avLst/>
          </a:prstGeom>
        </p:spPr>
      </p:pic>
      <p:sp>
        <p:nvSpPr>
          <p:cNvPr id="17" name="Title 1"/>
          <p:cNvSpPr txBox="1">
            <a:spLocks/>
          </p:cNvSpPr>
          <p:nvPr/>
        </p:nvSpPr>
        <p:spPr>
          <a:xfrm>
            <a:off x="95327" y="1381"/>
            <a:ext cx="10511370" cy="814193"/>
          </a:xfrm>
          <a:prstGeom prst="rect">
            <a:avLst/>
          </a:prstGeom>
        </p:spPr>
        <p:txBody>
          <a:bodyPr>
            <a:normAutofit fontScale="97500"/>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s-MX" sz="4399" dirty="0">
                <a:solidFill>
                  <a:schemeClr val="bg1"/>
                </a:solidFill>
              </a:rPr>
              <a:t>Java </a:t>
            </a:r>
            <a:r>
              <a:rPr lang="es-MX" sz="4399" dirty="0" err="1">
                <a:solidFill>
                  <a:schemeClr val="bg1"/>
                </a:solidFill>
              </a:rPr>
              <a:t>DevOps</a:t>
            </a:r>
            <a:r>
              <a:rPr lang="es-MX" sz="4399" dirty="0">
                <a:solidFill>
                  <a:schemeClr val="bg1"/>
                </a:solidFill>
              </a:rPr>
              <a:t> CI, VC, CD…..  Ver 1</a:t>
            </a:r>
            <a:endParaRPr lang="en-US" sz="4399" dirty="0">
              <a:solidFill>
                <a:schemeClr val="bg1"/>
              </a:solidFill>
            </a:endParaRPr>
          </a:p>
        </p:txBody>
      </p:sp>
      <p:sp>
        <p:nvSpPr>
          <p:cNvPr id="18" name="Text Placeholder 3"/>
          <p:cNvSpPr txBox="1">
            <a:spLocks/>
          </p:cNvSpPr>
          <p:nvPr/>
        </p:nvSpPr>
        <p:spPr>
          <a:xfrm>
            <a:off x="13084" y="777654"/>
            <a:ext cx="3967940" cy="529479"/>
          </a:xfrm>
          <a:prstGeom prst="rect">
            <a:avLst/>
          </a:prstGeom>
        </p:spPr>
        <p:txBody>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ctr">
              <a:buNone/>
            </a:pPr>
            <a:r>
              <a:rPr lang="es-MX" sz="4312" dirty="0" err="1">
                <a:solidFill>
                  <a:schemeClr val="bg1"/>
                </a:solidFill>
                <a:latin typeface="+mj-lt"/>
                <a:ea typeface="+mj-ea"/>
                <a:cs typeface="+mj-cs"/>
              </a:rPr>
              <a:t>Azure</a:t>
            </a:r>
            <a:endParaRPr lang="en-US" sz="4312" dirty="0">
              <a:solidFill>
                <a:schemeClr val="bg1"/>
              </a:solidFill>
              <a:latin typeface="+mj-lt"/>
              <a:ea typeface="+mj-ea"/>
              <a:cs typeface="+mj-cs"/>
            </a:endParaRPr>
          </a:p>
        </p:txBody>
      </p:sp>
      <p:sp>
        <p:nvSpPr>
          <p:cNvPr id="19" name="Text Placeholder 3"/>
          <p:cNvSpPr txBox="1">
            <a:spLocks/>
          </p:cNvSpPr>
          <p:nvPr/>
        </p:nvSpPr>
        <p:spPr>
          <a:xfrm>
            <a:off x="4108344" y="759845"/>
            <a:ext cx="3967940" cy="529479"/>
          </a:xfrm>
          <a:prstGeom prst="rect">
            <a:avLst/>
          </a:prstGeom>
        </p:spPr>
        <p:txBody>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ctr">
              <a:buNone/>
            </a:pPr>
            <a:r>
              <a:rPr lang="es-MX" sz="4312" dirty="0">
                <a:solidFill>
                  <a:schemeClr val="bg1"/>
                </a:solidFill>
                <a:latin typeface="+mj-lt"/>
                <a:ea typeface="+mj-ea"/>
                <a:cs typeface="+mj-cs"/>
              </a:rPr>
              <a:t>VSTS</a:t>
            </a:r>
            <a:endParaRPr lang="en-US" sz="4312" dirty="0">
              <a:solidFill>
                <a:schemeClr val="bg1"/>
              </a:solidFill>
              <a:latin typeface="+mj-lt"/>
              <a:ea typeface="+mj-ea"/>
              <a:cs typeface="+mj-cs"/>
            </a:endParaRPr>
          </a:p>
        </p:txBody>
      </p:sp>
      <p:sp>
        <p:nvSpPr>
          <p:cNvPr id="20" name="Text Placeholder 3"/>
          <p:cNvSpPr txBox="1">
            <a:spLocks/>
          </p:cNvSpPr>
          <p:nvPr/>
        </p:nvSpPr>
        <p:spPr>
          <a:xfrm>
            <a:off x="8076284" y="742072"/>
            <a:ext cx="3967940" cy="529479"/>
          </a:xfrm>
          <a:prstGeom prst="rect">
            <a:avLst/>
          </a:prstGeom>
        </p:spPr>
        <p:txBody>
          <a:bodyPr/>
          <a:lstStyle>
            <a:defPPr>
              <a:defRPr lang="en-US"/>
            </a:defPPr>
            <a:lvl1pPr marL="0" indent="0" algn="ctr" defTabSz="932597" eaLnBrk="1" fontAlgn="auto" latinLnBrk="0" hangingPunct="1">
              <a:lnSpc>
                <a:spcPct val="90000"/>
              </a:lnSpc>
              <a:spcBef>
                <a:spcPts val="1020"/>
              </a:spcBef>
              <a:spcAft>
                <a:spcPts val="0"/>
              </a:spcAft>
              <a:buFont typeface="Arial" panose="020B0604020202020204" pitchFamily="34" charset="0"/>
              <a:buNone/>
              <a:defRPr sz="4400">
                <a:solidFill>
                  <a:schemeClr val="bg1"/>
                </a:solidFill>
                <a:latin typeface="+mj-lt"/>
                <a:ea typeface="+mj-ea"/>
                <a:cs typeface="+mj-cs"/>
              </a:defRPr>
            </a:lvl1pPr>
            <a:lvl2pPr marL="699447" indent="-233149" defTabSz="932597" eaLnBrk="1" latinLnBrk="0" hangingPunct="1">
              <a:lnSpc>
                <a:spcPct val="90000"/>
              </a:lnSpc>
              <a:spcBef>
                <a:spcPts val="510"/>
              </a:spcBef>
              <a:buFont typeface="Arial" panose="020B0604020202020204" pitchFamily="34" charset="0"/>
              <a:buChar char="•"/>
              <a:defRPr sz="2448">
                <a:latin typeface="+mn-lt"/>
                <a:ea typeface="+mn-ea"/>
              </a:defRPr>
            </a:lvl2pPr>
            <a:lvl3pPr marL="1165746" indent="-233149" defTabSz="932597" eaLnBrk="1" latinLnBrk="0" hangingPunct="1">
              <a:lnSpc>
                <a:spcPct val="90000"/>
              </a:lnSpc>
              <a:spcBef>
                <a:spcPts val="510"/>
              </a:spcBef>
              <a:buFont typeface="Arial" panose="020B0604020202020204" pitchFamily="34" charset="0"/>
              <a:buChar char="•"/>
              <a:defRPr sz="2040">
                <a:latin typeface="+mn-lt"/>
                <a:ea typeface="+mn-ea"/>
              </a:defRPr>
            </a:lvl3pPr>
            <a:lvl4pPr marL="1632044" indent="-233149" defTabSz="932597" eaLnBrk="1" latinLnBrk="0" hangingPunct="1">
              <a:lnSpc>
                <a:spcPct val="90000"/>
              </a:lnSpc>
              <a:spcBef>
                <a:spcPts val="510"/>
              </a:spcBef>
              <a:buFont typeface="Arial" panose="020B0604020202020204" pitchFamily="34" charset="0"/>
              <a:buChar char="•"/>
              <a:defRPr sz="1836">
                <a:latin typeface="+mn-lt"/>
                <a:ea typeface="+mn-ea"/>
              </a:defRPr>
            </a:lvl4pPr>
            <a:lvl5pPr marL="2098342" indent="-233149" defTabSz="932597" eaLnBrk="1" latinLnBrk="0" hangingPunct="1">
              <a:lnSpc>
                <a:spcPct val="90000"/>
              </a:lnSpc>
              <a:spcBef>
                <a:spcPts val="510"/>
              </a:spcBef>
              <a:buFont typeface="Arial" panose="020B0604020202020204" pitchFamily="34" charset="0"/>
              <a:buChar char="•"/>
              <a:defRPr sz="1836">
                <a:latin typeface="+mn-lt"/>
                <a:ea typeface="+mn-ea"/>
              </a:defRPr>
            </a:lvl5pPr>
            <a:lvl6pPr marL="2564641" indent="-233149" defTabSz="932597">
              <a:lnSpc>
                <a:spcPct val="90000"/>
              </a:lnSpc>
              <a:spcBef>
                <a:spcPts val="510"/>
              </a:spcBef>
              <a:buFont typeface="Arial" panose="020B0604020202020204" pitchFamily="34" charset="0"/>
              <a:buChar char="•"/>
              <a:defRPr sz="1836">
                <a:latin typeface="+mn-lt"/>
                <a:ea typeface="+mn-ea"/>
              </a:defRPr>
            </a:lvl6pPr>
            <a:lvl7pPr marL="3030939" indent="-233149" defTabSz="932597">
              <a:lnSpc>
                <a:spcPct val="90000"/>
              </a:lnSpc>
              <a:spcBef>
                <a:spcPts val="510"/>
              </a:spcBef>
              <a:buFont typeface="Arial" panose="020B0604020202020204" pitchFamily="34" charset="0"/>
              <a:buChar char="•"/>
              <a:defRPr sz="1836">
                <a:latin typeface="+mn-lt"/>
                <a:ea typeface="+mn-ea"/>
              </a:defRPr>
            </a:lvl7pPr>
            <a:lvl8pPr marL="3497237" indent="-233149" defTabSz="932597">
              <a:lnSpc>
                <a:spcPct val="90000"/>
              </a:lnSpc>
              <a:spcBef>
                <a:spcPts val="510"/>
              </a:spcBef>
              <a:buFont typeface="Arial" panose="020B0604020202020204" pitchFamily="34" charset="0"/>
              <a:buChar char="•"/>
              <a:defRPr sz="1836">
                <a:latin typeface="+mn-lt"/>
                <a:ea typeface="+mn-ea"/>
              </a:defRPr>
            </a:lvl8pPr>
            <a:lvl9pPr marL="3963535" indent="-233149" defTabSz="932597">
              <a:lnSpc>
                <a:spcPct val="90000"/>
              </a:lnSpc>
              <a:spcBef>
                <a:spcPts val="510"/>
              </a:spcBef>
              <a:buFont typeface="Arial" panose="020B0604020202020204" pitchFamily="34" charset="0"/>
              <a:buChar char="•"/>
              <a:defRPr sz="1836">
                <a:latin typeface="+mn-lt"/>
                <a:ea typeface="+mn-ea"/>
              </a:defRPr>
            </a:lvl9pPr>
          </a:lstStyle>
          <a:p>
            <a:r>
              <a:rPr lang="es-MX" sz="4312" kern="0" dirty="0" err="1"/>
              <a:t>Dev</a:t>
            </a:r>
            <a:r>
              <a:rPr lang="es-MX" sz="4312" kern="0" dirty="0"/>
              <a:t> </a:t>
            </a:r>
            <a:r>
              <a:rPr lang="es-MX" sz="4312" kern="0" dirty="0" err="1"/>
              <a:t>Env</a:t>
            </a:r>
            <a:endParaRPr lang="en-US" sz="4312" kern="0" dirty="0"/>
          </a:p>
        </p:txBody>
      </p:sp>
      <p:sp>
        <p:nvSpPr>
          <p:cNvPr id="21" name="Rounded Rectangle 13"/>
          <p:cNvSpPr/>
          <p:nvPr/>
        </p:nvSpPr>
        <p:spPr>
          <a:xfrm>
            <a:off x="497040" y="1968575"/>
            <a:ext cx="3000030" cy="718667"/>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64" b="1" kern="0" dirty="0">
                <a:solidFill>
                  <a:schemeClr val="bg1"/>
                </a:solidFill>
              </a:rPr>
              <a:t>Web App (</a:t>
            </a:r>
            <a:r>
              <a:rPr lang="es-MX" sz="1764" b="1" kern="0" dirty="0" err="1">
                <a:solidFill>
                  <a:schemeClr val="bg1"/>
                </a:solidFill>
              </a:rPr>
              <a:t>Website</a:t>
            </a:r>
            <a:r>
              <a:rPr lang="es-MX" sz="1764" b="1" kern="0" dirty="0">
                <a:solidFill>
                  <a:schemeClr val="bg1"/>
                </a:solidFill>
              </a:rPr>
              <a:t>)</a:t>
            </a:r>
            <a:endParaRPr lang="en-US" sz="1764" b="1" kern="0" dirty="0">
              <a:solidFill>
                <a:schemeClr val="bg1"/>
              </a:solidFill>
            </a:endParaRPr>
          </a:p>
        </p:txBody>
      </p:sp>
      <p:sp>
        <p:nvSpPr>
          <p:cNvPr id="22" name="Rounded Rectangle 16"/>
          <p:cNvSpPr/>
          <p:nvPr/>
        </p:nvSpPr>
        <p:spPr>
          <a:xfrm>
            <a:off x="232504" y="3706447"/>
            <a:ext cx="3693587" cy="833404"/>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64" b="1" kern="0" dirty="0">
                <a:solidFill>
                  <a:schemeClr val="bg1"/>
                </a:solidFill>
              </a:rPr>
              <a:t>Web App / Apache &amp;</a:t>
            </a:r>
            <a:r>
              <a:rPr lang="es-MX" sz="1764" b="1" kern="0" dirty="0" err="1">
                <a:solidFill>
                  <a:schemeClr val="bg1"/>
                </a:solidFill>
              </a:rPr>
              <a:t>Tomcat</a:t>
            </a:r>
            <a:r>
              <a:rPr lang="es-MX" sz="1764" b="1" kern="0" dirty="0">
                <a:solidFill>
                  <a:schemeClr val="bg1"/>
                </a:solidFill>
              </a:rPr>
              <a:t> / VM Apache </a:t>
            </a:r>
            <a:r>
              <a:rPr lang="es-MX" sz="1764" b="1" kern="0" dirty="0" err="1">
                <a:solidFill>
                  <a:schemeClr val="bg1"/>
                </a:solidFill>
              </a:rPr>
              <a:t>Maven</a:t>
            </a:r>
            <a:endParaRPr lang="en-US" sz="1764" b="1" kern="0" dirty="0">
              <a:solidFill>
                <a:schemeClr val="bg1"/>
              </a:solidFill>
            </a:endParaRPr>
          </a:p>
        </p:txBody>
      </p:sp>
      <p:sp>
        <p:nvSpPr>
          <p:cNvPr id="23" name="Rounded Rectangle 17"/>
          <p:cNvSpPr/>
          <p:nvPr/>
        </p:nvSpPr>
        <p:spPr>
          <a:xfrm>
            <a:off x="497040" y="5250582"/>
            <a:ext cx="3000030" cy="718667"/>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64" b="1" kern="0" dirty="0" err="1">
                <a:solidFill>
                  <a:schemeClr val="bg1"/>
                </a:solidFill>
              </a:rPr>
              <a:t>Azure</a:t>
            </a:r>
            <a:r>
              <a:rPr lang="es-MX" sz="1764" b="1" kern="0" dirty="0">
                <a:solidFill>
                  <a:schemeClr val="bg1"/>
                </a:solidFill>
              </a:rPr>
              <a:t> &amp; </a:t>
            </a:r>
            <a:r>
              <a:rPr lang="es-MX" sz="1764" b="1" kern="0" dirty="0" err="1">
                <a:solidFill>
                  <a:schemeClr val="bg1"/>
                </a:solidFill>
              </a:rPr>
              <a:t>Team</a:t>
            </a:r>
            <a:r>
              <a:rPr lang="es-MX" sz="1764" b="1" kern="0" dirty="0">
                <a:solidFill>
                  <a:schemeClr val="bg1"/>
                </a:solidFill>
              </a:rPr>
              <a:t> </a:t>
            </a:r>
            <a:r>
              <a:rPr lang="es-MX" sz="1764" b="1" kern="0" dirty="0" err="1">
                <a:solidFill>
                  <a:schemeClr val="bg1"/>
                </a:solidFill>
              </a:rPr>
              <a:t>Services</a:t>
            </a:r>
            <a:endParaRPr lang="en-US" sz="1764" b="1" kern="0" dirty="0">
              <a:solidFill>
                <a:schemeClr val="bg1"/>
              </a:solidFill>
            </a:endParaRPr>
          </a:p>
        </p:txBody>
      </p:sp>
      <p:sp>
        <p:nvSpPr>
          <p:cNvPr id="24" name="Rounded Rectangle 18"/>
          <p:cNvSpPr/>
          <p:nvPr/>
        </p:nvSpPr>
        <p:spPr>
          <a:xfrm>
            <a:off x="4736733" y="1782903"/>
            <a:ext cx="3000030" cy="718667"/>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64" b="1" kern="0" dirty="0">
                <a:solidFill>
                  <a:schemeClr val="bg1"/>
                </a:solidFill>
              </a:rPr>
              <a:t>Visual Studio </a:t>
            </a:r>
            <a:r>
              <a:rPr lang="es-MX" sz="1764" b="1" kern="0" dirty="0" err="1">
                <a:solidFill>
                  <a:schemeClr val="bg1"/>
                </a:solidFill>
              </a:rPr>
              <a:t>Team</a:t>
            </a:r>
            <a:r>
              <a:rPr lang="es-MX" sz="1764" b="1" kern="0" dirty="0">
                <a:solidFill>
                  <a:schemeClr val="bg1"/>
                </a:solidFill>
              </a:rPr>
              <a:t> </a:t>
            </a:r>
            <a:r>
              <a:rPr lang="es-MX" sz="1764" b="1" kern="0" dirty="0" err="1">
                <a:solidFill>
                  <a:schemeClr val="bg1"/>
                </a:solidFill>
              </a:rPr>
              <a:t>Services</a:t>
            </a:r>
            <a:r>
              <a:rPr lang="es-MX" sz="1764" b="1" kern="0" dirty="0">
                <a:solidFill>
                  <a:schemeClr val="bg1"/>
                </a:solidFill>
              </a:rPr>
              <a:t> /Project</a:t>
            </a:r>
            <a:endParaRPr lang="en-US" sz="1764" b="1" kern="0" dirty="0">
              <a:solidFill>
                <a:schemeClr val="bg1"/>
              </a:solidFill>
            </a:endParaRPr>
          </a:p>
        </p:txBody>
      </p:sp>
      <p:sp>
        <p:nvSpPr>
          <p:cNvPr id="25" name="Rounded Rectangle 19"/>
          <p:cNvSpPr/>
          <p:nvPr/>
        </p:nvSpPr>
        <p:spPr>
          <a:xfrm>
            <a:off x="4736733" y="3464299"/>
            <a:ext cx="3000030" cy="718667"/>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64" b="1" kern="0" dirty="0" err="1">
                <a:solidFill>
                  <a:schemeClr val="bg1"/>
                </a:solidFill>
              </a:rPr>
              <a:t>Maven</a:t>
            </a:r>
            <a:endParaRPr lang="en-US" sz="1764" b="1" kern="0" dirty="0">
              <a:solidFill>
                <a:schemeClr val="bg1"/>
              </a:solidFill>
            </a:endParaRPr>
          </a:p>
        </p:txBody>
      </p:sp>
      <p:sp>
        <p:nvSpPr>
          <p:cNvPr id="26" name="Rounded Rectangle 20"/>
          <p:cNvSpPr/>
          <p:nvPr/>
        </p:nvSpPr>
        <p:spPr>
          <a:xfrm>
            <a:off x="4736733" y="5078267"/>
            <a:ext cx="3000030" cy="718667"/>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64" b="1" kern="0" dirty="0">
                <a:solidFill>
                  <a:schemeClr val="bg1"/>
                </a:solidFill>
              </a:rPr>
              <a:t>GIT</a:t>
            </a:r>
            <a:endParaRPr lang="en-US" sz="1764" b="1" kern="0" dirty="0">
              <a:solidFill>
                <a:schemeClr val="bg1"/>
              </a:solidFill>
            </a:endParaRPr>
          </a:p>
        </p:txBody>
      </p:sp>
      <p:sp>
        <p:nvSpPr>
          <p:cNvPr id="27" name="Rounded Rectangle 21"/>
          <p:cNvSpPr/>
          <p:nvPr/>
        </p:nvSpPr>
        <p:spPr>
          <a:xfrm>
            <a:off x="8560238" y="1776762"/>
            <a:ext cx="3000030" cy="718667"/>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64" b="1" kern="0" dirty="0">
                <a:solidFill>
                  <a:schemeClr val="bg1"/>
                </a:solidFill>
              </a:rPr>
              <a:t>Eclipse IDE</a:t>
            </a:r>
            <a:endParaRPr lang="en-US" sz="1764" b="1" kern="0" dirty="0">
              <a:solidFill>
                <a:schemeClr val="bg1"/>
              </a:solidFill>
            </a:endParaRPr>
          </a:p>
        </p:txBody>
      </p:sp>
      <p:sp>
        <p:nvSpPr>
          <p:cNvPr id="28" name="Rounded Rectangle 22"/>
          <p:cNvSpPr/>
          <p:nvPr/>
        </p:nvSpPr>
        <p:spPr>
          <a:xfrm>
            <a:off x="8560238" y="3401600"/>
            <a:ext cx="3000030" cy="718667"/>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64" b="1" kern="0" dirty="0">
                <a:solidFill>
                  <a:schemeClr val="bg1"/>
                </a:solidFill>
              </a:rPr>
              <a:t>GIT / </a:t>
            </a:r>
            <a:r>
              <a:rPr lang="es-MX" sz="1764" b="1" kern="0" dirty="0" err="1">
                <a:solidFill>
                  <a:schemeClr val="bg1"/>
                </a:solidFill>
              </a:rPr>
              <a:t>Slack</a:t>
            </a:r>
            <a:endParaRPr lang="en-US" sz="1764" b="1" kern="0" dirty="0">
              <a:solidFill>
                <a:schemeClr val="bg1"/>
              </a:solidFill>
            </a:endParaRPr>
          </a:p>
        </p:txBody>
      </p:sp>
      <p:sp>
        <p:nvSpPr>
          <p:cNvPr id="29" name="Rounded Rectangle 23"/>
          <p:cNvSpPr/>
          <p:nvPr/>
        </p:nvSpPr>
        <p:spPr>
          <a:xfrm>
            <a:off x="8560237" y="4974254"/>
            <a:ext cx="3000030" cy="718667"/>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764" b="1" kern="0" dirty="0">
                <a:solidFill>
                  <a:schemeClr val="bg1"/>
                </a:solidFill>
              </a:rPr>
              <a:t>Java </a:t>
            </a:r>
            <a:r>
              <a:rPr lang="es-MX" sz="1764" b="1" kern="0" dirty="0" err="1">
                <a:solidFill>
                  <a:schemeClr val="bg1"/>
                </a:solidFill>
              </a:rPr>
              <a:t>Source</a:t>
            </a:r>
            <a:r>
              <a:rPr lang="es-MX" sz="1764" b="1" kern="0" dirty="0">
                <a:solidFill>
                  <a:schemeClr val="bg1"/>
                </a:solidFill>
              </a:rPr>
              <a:t> </a:t>
            </a:r>
            <a:r>
              <a:rPr lang="es-MX" sz="1764" b="1" kern="0" dirty="0" err="1">
                <a:solidFill>
                  <a:schemeClr val="bg1"/>
                </a:solidFill>
              </a:rPr>
              <a:t>Code</a:t>
            </a:r>
            <a:endParaRPr lang="en-US" sz="1764" b="1" kern="0" dirty="0">
              <a:solidFill>
                <a:schemeClr val="bg1"/>
              </a:solidFill>
            </a:endParaRPr>
          </a:p>
        </p:txBody>
      </p:sp>
      <p:pic>
        <p:nvPicPr>
          <p:cNvPr id="30" name="Picture 29"/>
          <p:cNvPicPr>
            <a:picLocks noChangeAspect="1"/>
          </p:cNvPicPr>
          <p:nvPr/>
        </p:nvPicPr>
        <p:blipFill>
          <a:blip r:embed="rId12"/>
          <a:stretch>
            <a:fillRect/>
          </a:stretch>
        </p:blipFill>
        <p:spPr>
          <a:xfrm>
            <a:off x="934850" y="1560329"/>
            <a:ext cx="2148935" cy="417419"/>
          </a:xfrm>
          <a:prstGeom prst="rect">
            <a:avLst/>
          </a:prstGeom>
        </p:spPr>
      </p:pic>
      <p:pic>
        <p:nvPicPr>
          <p:cNvPr id="31" name="Picture 30"/>
          <p:cNvPicPr>
            <a:picLocks noChangeAspect="1"/>
          </p:cNvPicPr>
          <p:nvPr/>
        </p:nvPicPr>
        <p:blipFill>
          <a:blip r:embed="rId13"/>
          <a:stretch>
            <a:fillRect/>
          </a:stretch>
        </p:blipFill>
        <p:spPr>
          <a:xfrm>
            <a:off x="1103731" y="3049152"/>
            <a:ext cx="1688119" cy="449133"/>
          </a:xfrm>
          <a:prstGeom prst="rect">
            <a:avLst/>
          </a:prstGeom>
        </p:spPr>
      </p:pic>
      <p:sp>
        <p:nvSpPr>
          <p:cNvPr id="32" name="Rounded Rectangle 36"/>
          <p:cNvSpPr/>
          <p:nvPr/>
        </p:nvSpPr>
        <p:spPr>
          <a:xfrm>
            <a:off x="95328" y="1380938"/>
            <a:ext cx="3967940" cy="54200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kern="0">
              <a:solidFill>
                <a:sysClr val="windowText" lastClr="000000"/>
              </a:solidFill>
            </a:endParaRPr>
          </a:p>
        </p:txBody>
      </p:sp>
      <p:sp>
        <p:nvSpPr>
          <p:cNvPr id="33" name="Rounded Rectangle 37"/>
          <p:cNvSpPr/>
          <p:nvPr/>
        </p:nvSpPr>
        <p:spPr>
          <a:xfrm>
            <a:off x="4252777" y="1387915"/>
            <a:ext cx="3967940" cy="54200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kern="0">
              <a:solidFill>
                <a:sysClr val="windowText" lastClr="000000"/>
              </a:solidFill>
            </a:endParaRPr>
          </a:p>
        </p:txBody>
      </p:sp>
      <p:sp>
        <p:nvSpPr>
          <p:cNvPr id="34" name="Rounded Rectangle 38"/>
          <p:cNvSpPr/>
          <p:nvPr/>
        </p:nvSpPr>
        <p:spPr>
          <a:xfrm>
            <a:off x="8263604" y="1380937"/>
            <a:ext cx="3823507" cy="54200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kern="0">
              <a:solidFill>
                <a:sysClr val="windowText" lastClr="000000"/>
              </a:solidFill>
            </a:endParaRPr>
          </a:p>
        </p:txBody>
      </p:sp>
      <p:sp>
        <p:nvSpPr>
          <p:cNvPr id="35" name="Left-Right Arrow 39"/>
          <p:cNvSpPr/>
          <p:nvPr/>
        </p:nvSpPr>
        <p:spPr>
          <a:xfrm>
            <a:off x="3778782" y="5235084"/>
            <a:ext cx="716822" cy="2902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kern="0">
              <a:solidFill>
                <a:sysClr val="windowText" lastClr="000000"/>
              </a:solidFill>
            </a:endParaRPr>
          </a:p>
        </p:txBody>
      </p:sp>
      <p:sp>
        <p:nvSpPr>
          <p:cNvPr id="36" name="Left-Right Arrow 40"/>
          <p:cNvSpPr/>
          <p:nvPr/>
        </p:nvSpPr>
        <p:spPr>
          <a:xfrm rot="19035211">
            <a:off x="7566989" y="4439275"/>
            <a:ext cx="1165365" cy="358542"/>
          </a:xfrm>
          <a:prstGeom prst="leftRightArrow">
            <a:avLst>
              <a:gd name="adj1" fmla="val 50000"/>
              <a:gd name="adj2" fmla="val 697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kern="0">
              <a:solidFill>
                <a:sysClr val="windowText" lastClr="000000"/>
              </a:solidFill>
            </a:endParaRPr>
          </a:p>
        </p:txBody>
      </p:sp>
      <p:pic>
        <p:nvPicPr>
          <p:cNvPr id="37" name="Picture 36"/>
          <p:cNvPicPr>
            <a:picLocks noChangeAspect="1"/>
          </p:cNvPicPr>
          <p:nvPr/>
        </p:nvPicPr>
        <p:blipFill>
          <a:blip r:embed="rId14"/>
          <a:stretch>
            <a:fillRect/>
          </a:stretch>
        </p:blipFill>
        <p:spPr>
          <a:xfrm>
            <a:off x="2873182" y="2843725"/>
            <a:ext cx="880947" cy="654559"/>
          </a:xfrm>
          <a:prstGeom prst="rect">
            <a:avLst/>
          </a:prstGeom>
        </p:spPr>
      </p:pic>
    </p:spTree>
    <p:extLst>
      <p:ext uri="{BB962C8B-B14F-4D97-AF65-F5344CB8AC3E}">
        <p14:creationId xmlns:p14="http://schemas.microsoft.com/office/powerpoint/2010/main" val="34743577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03729" y="1254374"/>
            <a:ext cx="7182574" cy="2517193"/>
            <a:chOff x="1736725" y="1743669"/>
            <a:chExt cx="7328508" cy="2568337"/>
          </a:xfrm>
        </p:grpSpPr>
        <p:sp>
          <p:nvSpPr>
            <p:cNvPr id="3" name="Rectangle 2"/>
            <p:cNvSpPr/>
            <p:nvPr/>
          </p:nvSpPr>
          <p:spPr bwMode="auto">
            <a:xfrm>
              <a:off x="1736725" y="1744837"/>
              <a:ext cx="7328508" cy="2567169"/>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4825113" y="1743669"/>
              <a:ext cx="1473200" cy="383646"/>
            </a:xfrm>
            <a:prstGeom prst="rect">
              <a:avLst/>
            </a:prstGeom>
          </p:spPr>
        </p:pic>
      </p:grpSp>
      <p:pic>
        <p:nvPicPr>
          <p:cNvPr id="5" name="Picture 4"/>
          <p:cNvPicPr>
            <a:picLocks noChangeAspect="1"/>
          </p:cNvPicPr>
          <p:nvPr/>
        </p:nvPicPr>
        <p:blipFill>
          <a:blip r:embed="rId3"/>
          <a:stretch>
            <a:fillRect/>
          </a:stretch>
        </p:blipFill>
        <p:spPr>
          <a:xfrm>
            <a:off x="8859482" y="1525098"/>
            <a:ext cx="2894963" cy="1789916"/>
          </a:xfrm>
          <a:prstGeom prst="rect">
            <a:avLst/>
          </a:prstGeom>
        </p:spPr>
      </p:pic>
      <p:sp>
        <p:nvSpPr>
          <p:cNvPr id="6" name="Title 1"/>
          <p:cNvSpPr txBox="1">
            <a:spLocks/>
          </p:cNvSpPr>
          <p:nvPr/>
        </p:nvSpPr>
        <p:spPr>
          <a:xfrm>
            <a:off x="-253369" y="121976"/>
            <a:ext cx="11652043" cy="64082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r>
              <a:rPr lang="es-MX" sz="3200" dirty="0">
                <a:solidFill>
                  <a:srgbClr val="00B0F0"/>
                </a:solidFill>
              </a:rPr>
              <a:t>La nube Microsoft potencia</a:t>
            </a:r>
            <a:r>
              <a:rPr lang="es-MX" sz="3136" dirty="0">
                <a:solidFill>
                  <a:srgbClr val="00B0F0"/>
                </a:solidFill>
              </a:rPr>
              <a:t>- Java EE </a:t>
            </a:r>
            <a:r>
              <a:rPr lang="es-MX" sz="3136" dirty="0" err="1">
                <a:solidFill>
                  <a:srgbClr val="00B0F0"/>
                </a:solidFill>
              </a:rPr>
              <a:t>DevOps</a:t>
            </a:r>
            <a:r>
              <a:rPr lang="es-MX" sz="3136" dirty="0">
                <a:solidFill>
                  <a:srgbClr val="00B0F0"/>
                </a:solidFill>
              </a:rPr>
              <a:t> &amp; </a:t>
            </a:r>
            <a:r>
              <a:rPr lang="es-MX" sz="3136" dirty="0" err="1">
                <a:solidFill>
                  <a:srgbClr val="00B0F0"/>
                </a:solidFill>
              </a:rPr>
              <a:t>Azure</a:t>
            </a:r>
            <a:r>
              <a:rPr lang="es-MX" sz="3136" dirty="0">
                <a:solidFill>
                  <a:srgbClr val="00B0F0"/>
                </a:solidFill>
              </a:rPr>
              <a:t> </a:t>
            </a:r>
            <a:br>
              <a:rPr lang="es-MX" sz="3136" dirty="0">
                <a:solidFill>
                  <a:srgbClr val="00B0F0"/>
                </a:solidFill>
              </a:rPr>
            </a:br>
            <a:r>
              <a:rPr lang="es-MX" sz="3136" dirty="0" err="1">
                <a:solidFill>
                  <a:srgbClr val="00B0F0"/>
                </a:solidFill>
              </a:rPr>
              <a:t>Container</a:t>
            </a:r>
            <a:r>
              <a:rPr lang="es-MX" sz="3136" dirty="0">
                <a:solidFill>
                  <a:srgbClr val="00B0F0"/>
                </a:solidFill>
              </a:rPr>
              <a:t> </a:t>
            </a:r>
            <a:r>
              <a:rPr lang="es-MX" sz="3136" dirty="0" err="1">
                <a:solidFill>
                  <a:srgbClr val="00B0F0"/>
                </a:solidFill>
              </a:rPr>
              <a:t>Services</a:t>
            </a:r>
            <a:br>
              <a:rPr lang="es-MX" sz="4399" dirty="0"/>
            </a:br>
            <a:endParaRPr lang="es-MX" sz="4399" dirty="0"/>
          </a:p>
        </p:txBody>
      </p:sp>
      <p:sp>
        <p:nvSpPr>
          <p:cNvPr id="7" name="Right Arrow 51"/>
          <p:cNvSpPr/>
          <p:nvPr/>
        </p:nvSpPr>
        <p:spPr>
          <a:xfrm>
            <a:off x="2887405" y="2256465"/>
            <a:ext cx="4960656" cy="912052"/>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sp>
        <p:nvSpPr>
          <p:cNvPr id="8" name="Right Arrow 53"/>
          <p:cNvSpPr/>
          <p:nvPr/>
        </p:nvSpPr>
        <p:spPr>
          <a:xfrm>
            <a:off x="7860736" y="2258436"/>
            <a:ext cx="1025568" cy="8568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sp>
        <p:nvSpPr>
          <p:cNvPr id="9" name="TextBox 8"/>
          <p:cNvSpPr txBox="1"/>
          <p:nvPr/>
        </p:nvSpPr>
        <p:spPr>
          <a:xfrm>
            <a:off x="1608822" y="1891766"/>
            <a:ext cx="1728729"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10" name="TextBox 9"/>
          <p:cNvSpPr txBox="1"/>
          <p:nvPr/>
        </p:nvSpPr>
        <p:spPr>
          <a:xfrm>
            <a:off x="4255531" y="1844260"/>
            <a:ext cx="1027381" cy="310355"/>
          </a:xfrm>
          <a:prstGeom prst="rect">
            <a:avLst/>
          </a:prstGeom>
        </p:spPr>
        <p:txBody>
          <a:bodyPr vert="horz" wrap="square" lIns="91379" tIns="91379" rIns="91379" bIns="91379" rtlCol="0" anchor="t">
            <a:noAutofit/>
          </a:bodyPr>
          <a:lstStyle/>
          <a:p>
            <a:pPr marL="233201" indent="-233201" algn="ctr" defTabSz="896203">
              <a:defRPr/>
            </a:pPr>
            <a:r>
              <a:rPr lang="es-CL"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Compile</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1" name="TextBox 10"/>
          <p:cNvSpPr txBox="1"/>
          <p:nvPr/>
        </p:nvSpPr>
        <p:spPr>
          <a:xfrm>
            <a:off x="5457670" y="1840776"/>
            <a:ext cx="1220935"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Unit Testing</a:t>
            </a:r>
          </a:p>
        </p:txBody>
      </p:sp>
      <p:sp>
        <p:nvSpPr>
          <p:cNvPr id="12" name="TextBox 11"/>
          <p:cNvSpPr txBox="1"/>
          <p:nvPr/>
        </p:nvSpPr>
        <p:spPr>
          <a:xfrm>
            <a:off x="9445106" y="1145071"/>
            <a:ext cx="2047904" cy="379202"/>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a:t>
            </a:r>
          </a:p>
        </p:txBody>
      </p:sp>
      <p:sp>
        <p:nvSpPr>
          <p:cNvPr id="13" name="Bent Arrow 67"/>
          <p:cNvSpPr/>
          <p:nvPr/>
        </p:nvSpPr>
        <p:spPr>
          <a:xfrm rot="10800000">
            <a:off x="4095896" y="3269354"/>
            <a:ext cx="6211067" cy="2041344"/>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grpSp>
        <p:nvGrpSpPr>
          <p:cNvPr id="14" name="Group 13"/>
          <p:cNvGrpSpPr/>
          <p:nvPr/>
        </p:nvGrpSpPr>
        <p:grpSpPr>
          <a:xfrm>
            <a:off x="4359433" y="2306180"/>
            <a:ext cx="923478" cy="830295"/>
            <a:chOff x="4238853" y="2130813"/>
            <a:chExt cx="1513663" cy="1508374"/>
          </a:xfrm>
        </p:grpSpPr>
        <p:sp>
          <p:nvSpPr>
            <p:cNvPr id="15"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pic>
          <p:nvPicPr>
            <p:cNvPr id="16" name="Picture 15"/>
            <p:cNvPicPr>
              <a:picLocks noChangeAspect="1"/>
            </p:cNvPicPr>
            <p:nvPr/>
          </p:nvPicPr>
          <p:blipFill>
            <a:blip r:embed="rId4"/>
            <a:stretch>
              <a:fillRect/>
            </a:stretch>
          </p:blipFill>
          <p:spPr>
            <a:xfrm>
              <a:off x="4418768" y="2398268"/>
              <a:ext cx="1153268" cy="963199"/>
            </a:xfrm>
            <a:prstGeom prst="rect">
              <a:avLst/>
            </a:prstGeom>
          </p:spPr>
        </p:pic>
      </p:grpSp>
      <p:grpSp>
        <p:nvGrpSpPr>
          <p:cNvPr id="17" name="Group 16"/>
          <p:cNvGrpSpPr/>
          <p:nvPr/>
        </p:nvGrpSpPr>
        <p:grpSpPr>
          <a:xfrm>
            <a:off x="2149273" y="2278401"/>
            <a:ext cx="755838" cy="752373"/>
            <a:chOff x="1825038" y="2130813"/>
            <a:chExt cx="1513663" cy="1508374"/>
          </a:xfrm>
        </p:grpSpPr>
        <p:sp>
          <p:nvSpPr>
            <p:cNvPr id="18"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grpSp>
          <p:nvGrpSpPr>
            <p:cNvPr id="19" name="Group 18"/>
            <p:cNvGrpSpPr/>
            <p:nvPr/>
          </p:nvGrpSpPr>
          <p:grpSpPr>
            <a:xfrm>
              <a:off x="1897424" y="2452894"/>
              <a:ext cx="1046848" cy="1137880"/>
              <a:chOff x="1523922" y="2094289"/>
              <a:chExt cx="1106696" cy="1207151"/>
            </a:xfrm>
          </p:grpSpPr>
          <p:pic>
            <p:nvPicPr>
              <p:cNvPr id="20" name="Picture 19"/>
              <p:cNvPicPr>
                <a:picLocks noChangeAspect="1"/>
              </p:cNvPicPr>
              <p:nvPr/>
            </p:nvPicPr>
            <p:blipFill>
              <a:blip r:embed="rId5"/>
              <a:stretch>
                <a:fillRect/>
              </a:stretch>
            </p:blipFill>
            <p:spPr>
              <a:xfrm>
                <a:off x="1523922" y="2666999"/>
                <a:ext cx="455690" cy="634441"/>
              </a:xfrm>
              <a:prstGeom prst="rect">
                <a:avLst/>
              </a:prstGeom>
            </p:spPr>
          </p:pic>
          <p:pic>
            <p:nvPicPr>
              <p:cNvPr id="21" name="Picture 20"/>
              <p:cNvPicPr>
                <a:picLocks noChangeAspect="1"/>
              </p:cNvPicPr>
              <p:nvPr/>
            </p:nvPicPr>
            <p:blipFill>
              <a:blip r:embed="rId6"/>
              <a:stretch>
                <a:fillRect/>
              </a:stretch>
            </p:blipFill>
            <p:spPr>
              <a:xfrm>
                <a:off x="1903412" y="2094289"/>
                <a:ext cx="727206" cy="725111"/>
              </a:xfrm>
              <a:prstGeom prst="rect">
                <a:avLst/>
              </a:prstGeom>
            </p:spPr>
          </p:pic>
        </p:grpSp>
      </p:grpSp>
      <p:grpSp>
        <p:nvGrpSpPr>
          <p:cNvPr id="22" name="Group 21"/>
          <p:cNvGrpSpPr/>
          <p:nvPr/>
        </p:nvGrpSpPr>
        <p:grpSpPr>
          <a:xfrm>
            <a:off x="6918096" y="2294750"/>
            <a:ext cx="929964" cy="820494"/>
            <a:chOff x="9303271" y="2130813"/>
            <a:chExt cx="1513663" cy="1508374"/>
          </a:xfrm>
        </p:grpSpPr>
        <p:sp>
          <p:nvSpPr>
            <p:cNvPr id="23"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algn="r" defTabSz="896203">
                <a:defRPr/>
              </a:pPr>
              <a:endParaRPr lang="en-US" sz="1100" kern="0" dirty="0" err="1">
                <a:solidFill>
                  <a:srgbClr val="FFFFFF"/>
                </a:solidFill>
                <a:latin typeface="Segoe UI"/>
              </a:endParaRPr>
            </a:p>
          </p:txBody>
        </p:sp>
        <p:pic>
          <p:nvPicPr>
            <p:cNvPr id="24" name="Picture 23"/>
            <p:cNvPicPr>
              <a:picLocks noChangeAspect="1"/>
            </p:cNvPicPr>
            <p:nvPr/>
          </p:nvPicPr>
          <p:blipFill>
            <a:blip r:embed="rId7"/>
            <a:stretch>
              <a:fillRect/>
            </a:stretch>
          </p:blipFill>
          <p:spPr>
            <a:xfrm>
              <a:off x="9660024" y="2540405"/>
              <a:ext cx="800153" cy="622594"/>
            </a:xfrm>
            <a:prstGeom prst="rect">
              <a:avLst/>
            </a:prstGeom>
          </p:spPr>
        </p:pic>
      </p:grpSp>
      <p:cxnSp>
        <p:nvCxnSpPr>
          <p:cNvPr id="25" name="Straight Arrow Connector 24"/>
          <p:cNvCxnSpPr/>
          <p:nvPr/>
        </p:nvCxnSpPr>
        <p:spPr>
          <a:xfrm flipH="1" flipV="1">
            <a:off x="2510923" y="3247297"/>
            <a:ext cx="12839" cy="1546888"/>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8"/>
          <a:stretch>
            <a:fillRect/>
          </a:stretch>
        </p:blipFill>
        <p:spPr>
          <a:xfrm>
            <a:off x="2327005" y="3855585"/>
            <a:ext cx="475351" cy="495194"/>
          </a:xfrm>
          <a:prstGeom prst="rect">
            <a:avLst/>
          </a:prstGeom>
        </p:spPr>
      </p:pic>
      <p:sp>
        <p:nvSpPr>
          <p:cNvPr id="27" name="TextBox 26"/>
          <p:cNvSpPr txBox="1"/>
          <p:nvPr/>
        </p:nvSpPr>
        <p:spPr>
          <a:xfrm>
            <a:off x="1390053" y="4352716"/>
            <a:ext cx="3165157" cy="380040"/>
          </a:xfrm>
          <a:prstGeom prst="rect">
            <a:avLst/>
          </a:prstGeom>
        </p:spPr>
        <p:txBody>
          <a:bodyPr vert="horz" wrap="square" lIns="91379" tIns="91379" rIns="91379" bIns="91379" rtlCol="0" anchor="t">
            <a:noAutofit/>
          </a:bodyPr>
          <a:lstStyle/>
          <a:p>
            <a:pP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 + Team explorer everywhere</a:t>
            </a:r>
            <a:endParaRPr lang="es-CL"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defTabSz="896203">
              <a:defRPr/>
            </a:pP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8" name="Group 27"/>
          <p:cNvGrpSpPr/>
          <p:nvPr/>
        </p:nvGrpSpPr>
        <p:grpSpPr>
          <a:xfrm>
            <a:off x="5632560" y="2298956"/>
            <a:ext cx="927775" cy="837518"/>
            <a:chOff x="6652669" y="2130813"/>
            <a:chExt cx="1513663" cy="1508374"/>
          </a:xfrm>
        </p:grpSpPr>
        <p:sp>
          <p:nvSpPr>
            <p:cNvPr id="29"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algn="ctr" defTabSz="896203">
                <a:defRPr/>
              </a:pPr>
              <a:endParaRPr lang="en-US" sz="1100" kern="0" dirty="0">
                <a:solidFill>
                  <a:srgbClr val="FFFFFF"/>
                </a:solidFill>
                <a:latin typeface="Segoe UI"/>
              </a:endParaRPr>
            </a:p>
          </p:txBody>
        </p:sp>
        <p:pic>
          <p:nvPicPr>
            <p:cNvPr id="30" name="Picture 29"/>
            <p:cNvPicPr>
              <a:picLocks noChangeAspect="1"/>
            </p:cNvPicPr>
            <p:nvPr/>
          </p:nvPicPr>
          <p:blipFill>
            <a:blip r:embed="rId9"/>
            <a:stretch>
              <a:fillRect/>
            </a:stretch>
          </p:blipFill>
          <p:spPr>
            <a:xfrm>
              <a:off x="6890173" y="2378506"/>
              <a:ext cx="1004704" cy="1002724"/>
            </a:xfrm>
            <a:prstGeom prst="rect">
              <a:avLst/>
            </a:prstGeom>
          </p:spPr>
        </p:pic>
      </p:grpSp>
      <p:grpSp>
        <p:nvGrpSpPr>
          <p:cNvPr id="31" name="Group 4"/>
          <p:cNvGrpSpPr>
            <a:grpSpLocks noChangeAspect="1"/>
          </p:cNvGrpSpPr>
          <p:nvPr/>
        </p:nvGrpSpPr>
        <p:grpSpPr bwMode="auto">
          <a:xfrm>
            <a:off x="1142056" y="4717198"/>
            <a:ext cx="2746141" cy="1772157"/>
            <a:chOff x="733" y="3324"/>
            <a:chExt cx="1765" cy="1139"/>
          </a:xfrm>
        </p:grpSpPr>
        <p:sp>
          <p:nvSpPr>
            <p:cNvPr id="32" name="AutoShape 3"/>
            <p:cNvSpPr>
              <a:spLocks noChangeAspect="1" noChangeArrowheads="1" noTextEdit="1"/>
            </p:cNvSpPr>
            <p:nvPr/>
          </p:nvSpPr>
          <p:spPr bwMode="auto">
            <a:xfrm>
              <a:off x="733" y="3324"/>
              <a:ext cx="1765"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3" name="Freeform 5"/>
            <p:cNvSpPr>
              <a:spLocks/>
            </p:cNvSpPr>
            <p:nvPr/>
          </p:nvSpPr>
          <p:spPr bwMode="auto">
            <a:xfrm>
              <a:off x="734" y="4248"/>
              <a:ext cx="1764" cy="107"/>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4" name="Freeform 6"/>
            <p:cNvSpPr>
              <a:spLocks/>
            </p:cNvSpPr>
            <p:nvPr/>
          </p:nvSpPr>
          <p:spPr bwMode="auto">
            <a:xfrm>
              <a:off x="1594" y="4382"/>
              <a:ext cx="480" cy="80"/>
            </a:xfrm>
            <a:custGeom>
              <a:avLst/>
              <a:gdLst>
                <a:gd name="T0" fmla="*/ 415 w 415"/>
                <a:gd name="T1" fmla="*/ 34 h 69"/>
                <a:gd name="T2" fmla="*/ 380 w 415"/>
                <a:gd name="T3" fmla="*/ 69 h 69"/>
                <a:gd name="T4" fmla="*/ 35 w 415"/>
                <a:gd name="T5" fmla="*/ 69 h 69"/>
                <a:gd name="T6" fmla="*/ 0 w 415"/>
                <a:gd name="T7" fmla="*/ 34 h 69"/>
                <a:gd name="T8" fmla="*/ 0 w 415"/>
                <a:gd name="T9" fmla="*/ 34 h 69"/>
                <a:gd name="T10" fmla="*/ 35 w 415"/>
                <a:gd name="T11" fmla="*/ 0 h 69"/>
                <a:gd name="T12" fmla="*/ 380 w 415"/>
                <a:gd name="T13" fmla="*/ 0 h 69"/>
                <a:gd name="T14" fmla="*/ 415 w 415"/>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69">
                  <a:moveTo>
                    <a:pt x="415" y="34"/>
                  </a:moveTo>
                  <a:cubicBezTo>
                    <a:pt x="415" y="53"/>
                    <a:pt x="399" y="69"/>
                    <a:pt x="380" y="69"/>
                  </a:cubicBezTo>
                  <a:cubicBezTo>
                    <a:pt x="35" y="69"/>
                    <a:pt x="35" y="69"/>
                    <a:pt x="35" y="69"/>
                  </a:cubicBezTo>
                  <a:cubicBezTo>
                    <a:pt x="16" y="69"/>
                    <a:pt x="0" y="53"/>
                    <a:pt x="0" y="34"/>
                  </a:cubicBezTo>
                  <a:cubicBezTo>
                    <a:pt x="0" y="34"/>
                    <a:pt x="0" y="34"/>
                    <a:pt x="0" y="34"/>
                  </a:cubicBezTo>
                  <a:cubicBezTo>
                    <a:pt x="0" y="15"/>
                    <a:pt x="16" y="0"/>
                    <a:pt x="35" y="0"/>
                  </a:cubicBezTo>
                  <a:cubicBezTo>
                    <a:pt x="380" y="0"/>
                    <a:pt x="380" y="0"/>
                    <a:pt x="380" y="0"/>
                  </a:cubicBezTo>
                  <a:cubicBezTo>
                    <a:pt x="399" y="0"/>
                    <a:pt x="415" y="15"/>
                    <a:pt x="415" y="34"/>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5" name="Freeform 7"/>
            <p:cNvSpPr>
              <a:spLocks/>
            </p:cNvSpPr>
            <p:nvPr/>
          </p:nvSpPr>
          <p:spPr bwMode="auto">
            <a:xfrm>
              <a:off x="792" y="3724"/>
              <a:ext cx="568" cy="564"/>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6" name="Freeform 8"/>
            <p:cNvSpPr>
              <a:spLocks/>
            </p:cNvSpPr>
            <p:nvPr/>
          </p:nvSpPr>
          <p:spPr bwMode="auto">
            <a:xfrm>
              <a:off x="1868" y="3724"/>
              <a:ext cx="569" cy="564"/>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7" name="Freeform 9"/>
            <p:cNvSpPr>
              <a:spLocks/>
            </p:cNvSpPr>
            <p:nvPr/>
          </p:nvSpPr>
          <p:spPr bwMode="auto">
            <a:xfrm>
              <a:off x="1167" y="3724"/>
              <a:ext cx="193" cy="124"/>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8" name="Freeform 10"/>
            <p:cNvSpPr>
              <a:spLocks/>
            </p:cNvSpPr>
            <p:nvPr/>
          </p:nvSpPr>
          <p:spPr bwMode="auto">
            <a:xfrm>
              <a:off x="1868" y="3724"/>
              <a:ext cx="234" cy="16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39" name="Freeform 11"/>
            <p:cNvSpPr>
              <a:spLocks/>
            </p:cNvSpPr>
            <p:nvPr/>
          </p:nvSpPr>
          <p:spPr bwMode="auto">
            <a:xfrm>
              <a:off x="752" y="3623"/>
              <a:ext cx="1724" cy="151"/>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0" name="Rectangle 39"/>
            <p:cNvSpPr>
              <a:spLocks noChangeArrowheads="1"/>
            </p:cNvSpPr>
            <p:nvPr/>
          </p:nvSpPr>
          <p:spPr bwMode="auto">
            <a:xfrm>
              <a:off x="1729"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1" name="Oval 40"/>
            <p:cNvSpPr>
              <a:spLocks noChangeArrowheads="1"/>
            </p:cNvSpPr>
            <p:nvPr/>
          </p:nvSpPr>
          <p:spPr bwMode="auto">
            <a:xfrm>
              <a:off x="1927"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2" name="Rectangle 41"/>
            <p:cNvSpPr>
              <a:spLocks noChangeArrowheads="1"/>
            </p:cNvSpPr>
            <p:nvPr/>
          </p:nvSpPr>
          <p:spPr bwMode="auto">
            <a:xfrm>
              <a:off x="1743" y="3346"/>
              <a:ext cx="375"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3" name="Freeform 15"/>
            <p:cNvSpPr>
              <a:spLocks/>
            </p:cNvSpPr>
            <p:nvPr/>
          </p:nvSpPr>
          <p:spPr bwMode="auto">
            <a:xfrm>
              <a:off x="1667" y="3603"/>
              <a:ext cx="520" cy="21"/>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4" name="Rectangle 43"/>
            <p:cNvSpPr>
              <a:spLocks noChangeArrowheads="1"/>
            </p:cNvSpPr>
            <p:nvPr/>
          </p:nvSpPr>
          <p:spPr bwMode="auto">
            <a:xfrm>
              <a:off x="1094"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5" name="Oval 44"/>
            <p:cNvSpPr>
              <a:spLocks noChangeArrowheads="1"/>
            </p:cNvSpPr>
            <p:nvPr/>
          </p:nvSpPr>
          <p:spPr bwMode="auto">
            <a:xfrm>
              <a:off x="1292"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6" name="Rectangle 45"/>
            <p:cNvSpPr>
              <a:spLocks noChangeArrowheads="1"/>
            </p:cNvSpPr>
            <p:nvPr/>
          </p:nvSpPr>
          <p:spPr bwMode="auto">
            <a:xfrm>
              <a:off x="1108" y="3346"/>
              <a:ext cx="377"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7" name="Freeform 19"/>
            <p:cNvSpPr>
              <a:spLocks/>
            </p:cNvSpPr>
            <p:nvPr/>
          </p:nvSpPr>
          <p:spPr bwMode="auto">
            <a:xfrm>
              <a:off x="1033" y="3603"/>
              <a:ext cx="520" cy="21"/>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8" name="Freeform 20"/>
            <p:cNvSpPr>
              <a:spLocks/>
            </p:cNvSpPr>
            <p:nvPr/>
          </p:nvSpPr>
          <p:spPr bwMode="auto">
            <a:xfrm>
              <a:off x="1861" y="3414"/>
              <a:ext cx="136" cy="122"/>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49" name="Freeform 21"/>
            <p:cNvSpPr>
              <a:spLocks/>
            </p:cNvSpPr>
            <p:nvPr/>
          </p:nvSpPr>
          <p:spPr bwMode="auto">
            <a:xfrm>
              <a:off x="1932" y="3377"/>
              <a:ext cx="33" cy="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0" name="Freeform 22"/>
            <p:cNvSpPr>
              <a:spLocks/>
            </p:cNvSpPr>
            <p:nvPr/>
          </p:nvSpPr>
          <p:spPr bwMode="auto">
            <a:xfrm>
              <a:off x="1284" y="3393"/>
              <a:ext cx="78" cy="69"/>
            </a:xfrm>
            <a:custGeom>
              <a:avLst/>
              <a:gdLst>
                <a:gd name="T0" fmla="*/ 0 w 78"/>
                <a:gd name="T1" fmla="*/ 69 h 69"/>
                <a:gd name="T2" fmla="*/ 78 w 78"/>
                <a:gd name="T3" fmla="*/ 69 h 69"/>
                <a:gd name="T4" fmla="*/ 78 w 78"/>
                <a:gd name="T5" fmla="*/ 0 h 69"/>
                <a:gd name="T6" fmla="*/ 0 w 78"/>
                <a:gd name="T7" fmla="*/ 12 h 69"/>
                <a:gd name="T8" fmla="*/ 0 w 78"/>
                <a:gd name="T9" fmla="*/ 69 h 69"/>
              </a:gdLst>
              <a:ahLst/>
              <a:cxnLst>
                <a:cxn ang="0">
                  <a:pos x="T0" y="T1"/>
                </a:cxn>
                <a:cxn ang="0">
                  <a:pos x="T2" y="T3"/>
                </a:cxn>
                <a:cxn ang="0">
                  <a:pos x="T4" y="T5"/>
                </a:cxn>
                <a:cxn ang="0">
                  <a:pos x="T6" y="T7"/>
                </a:cxn>
                <a:cxn ang="0">
                  <a:pos x="T8" y="T9"/>
                </a:cxn>
              </a:cxnLst>
              <a:rect l="0" t="0" r="r" b="b"/>
              <a:pathLst>
                <a:path w="78" h="69">
                  <a:moveTo>
                    <a:pt x="0" y="69"/>
                  </a:moveTo>
                  <a:lnTo>
                    <a:pt x="78" y="69"/>
                  </a:lnTo>
                  <a:lnTo>
                    <a:pt x="78" y="0"/>
                  </a:lnTo>
                  <a:lnTo>
                    <a:pt x="0" y="12"/>
                  </a:lnTo>
                  <a:lnTo>
                    <a:pt x="0"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1" name="Freeform 23"/>
            <p:cNvSpPr>
              <a:spLocks/>
            </p:cNvSpPr>
            <p:nvPr/>
          </p:nvSpPr>
          <p:spPr bwMode="auto">
            <a:xfrm>
              <a:off x="1223" y="3405"/>
              <a:ext cx="59" cy="57"/>
            </a:xfrm>
            <a:custGeom>
              <a:avLst/>
              <a:gdLst>
                <a:gd name="T0" fmla="*/ 59 w 59"/>
                <a:gd name="T1" fmla="*/ 57 h 57"/>
                <a:gd name="T2" fmla="*/ 59 w 59"/>
                <a:gd name="T3" fmla="*/ 0 h 57"/>
                <a:gd name="T4" fmla="*/ 0 w 59"/>
                <a:gd name="T5" fmla="*/ 8 h 57"/>
                <a:gd name="T6" fmla="*/ 0 w 59"/>
                <a:gd name="T7" fmla="*/ 57 h 57"/>
                <a:gd name="T8" fmla="*/ 59 w 59"/>
                <a:gd name="T9" fmla="*/ 57 h 57"/>
              </a:gdLst>
              <a:ahLst/>
              <a:cxnLst>
                <a:cxn ang="0">
                  <a:pos x="T0" y="T1"/>
                </a:cxn>
                <a:cxn ang="0">
                  <a:pos x="T2" y="T3"/>
                </a:cxn>
                <a:cxn ang="0">
                  <a:pos x="T4" y="T5"/>
                </a:cxn>
                <a:cxn ang="0">
                  <a:pos x="T6" y="T7"/>
                </a:cxn>
                <a:cxn ang="0">
                  <a:pos x="T8" y="T9"/>
                </a:cxn>
              </a:cxnLst>
              <a:rect l="0" t="0" r="r" b="b"/>
              <a:pathLst>
                <a:path w="59" h="57">
                  <a:moveTo>
                    <a:pt x="59" y="57"/>
                  </a:moveTo>
                  <a:lnTo>
                    <a:pt x="59" y="0"/>
                  </a:lnTo>
                  <a:lnTo>
                    <a:pt x="0" y="8"/>
                  </a:lnTo>
                  <a:lnTo>
                    <a:pt x="0" y="57"/>
                  </a:lnTo>
                  <a:lnTo>
                    <a:pt x="5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2" name="Freeform 24"/>
            <p:cNvSpPr>
              <a:spLocks/>
            </p:cNvSpPr>
            <p:nvPr/>
          </p:nvSpPr>
          <p:spPr bwMode="auto">
            <a:xfrm>
              <a:off x="1223" y="3464"/>
              <a:ext cx="59" cy="58"/>
            </a:xfrm>
            <a:custGeom>
              <a:avLst/>
              <a:gdLst>
                <a:gd name="T0" fmla="*/ 59 w 59"/>
                <a:gd name="T1" fmla="*/ 0 h 58"/>
                <a:gd name="T2" fmla="*/ 0 w 59"/>
                <a:gd name="T3" fmla="*/ 0 h 58"/>
                <a:gd name="T4" fmla="*/ 0 w 59"/>
                <a:gd name="T5" fmla="*/ 50 h 58"/>
                <a:gd name="T6" fmla="*/ 59 w 59"/>
                <a:gd name="T7" fmla="*/ 58 h 58"/>
                <a:gd name="T8" fmla="*/ 59 w 59"/>
                <a:gd name="T9" fmla="*/ 0 h 58"/>
              </a:gdLst>
              <a:ahLst/>
              <a:cxnLst>
                <a:cxn ang="0">
                  <a:pos x="T0" y="T1"/>
                </a:cxn>
                <a:cxn ang="0">
                  <a:pos x="T2" y="T3"/>
                </a:cxn>
                <a:cxn ang="0">
                  <a:pos x="T4" y="T5"/>
                </a:cxn>
                <a:cxn ang="0">
                  <a:pos x="T6" y="T7"/>
                </a:cxn>
                <a:cxn ang="0">
                  <a:pos x="T8" y="T9"/>
                </a:cxn>
              </a:cxnLst>
              <a:rect l="0" t="0" r="r" b="b"/>
              <a:pathLst>
                <a:path w="59" h="58">
                  <a:moveTo>
                    <a:pt x="59" y="0"/>
                  </a:moveTo>
                  <a:lnTo>
                    <a:pt x="0" y="0"/>
                  </a:lnTo>
                  <a:lnTo>
                    <a:pt x="0" y="50"/>
                  </a:lnTo>
                  <a:lnTo>
                    <a:pt x="59" y="58"/>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3" name="Freeform 25"/>
            <p:cNvSpPr>
              <a:spLocks/>
            </p:cNvSpPr>
            <p:nvPr/>
          </p:nvSpPr>
          <p:spPr bwMode="auto">
            <a:xfrm>
              <a:off x="1284" y="3464"/>
              <a:ext cx="78" cy="69"/>
            </a:xfrm>
            <a:custGeom>
              <a:avLst/>
              <a:gdLst>
                <a:gd name="T0" fmla="*/ 0 w 78"/>
                <a:gd name="T1" fmla="*/ 0 h 69"/>
                <a:gd name="T2" fmla="*/ 0 w 78"/>
                <a:gd name="T3" fmla="*/ 58 h 69"/>
                <a:gd name="T4" fmla="*/ 78 w 78"/>
                <a:gd name="T5" fmla="*/ 69 h 69"/>
                <a:gd name="T6" fmla="*/ 78 w 78"/>
                <a:gd name="T7" fmla="*/ 0 h 69"/>
                <a:gd name="T8" fmla="*/ 0 w 78"/>
                <a:gd name="T9" fmla="*/ 0 h 69"/>
              </a:gdLst>
              <a:ahLst/>
              <a:cxnLst>
                <a:cxn ang="0">
                  <a:pos x="T0" y="T1"/>
                </a:cxn>
                <a:cxn ang="0">
                  <a:pos x="T2" y="T3"/>
                </a:cxn>
                <a:cxn ang="0">
                  <a:pos x="T4" y="T5"/>
                </a:cxn>
                <a:cxn ang="0">
                  <a:pos x="T6" y="T7"/>
                </a:cxn>
                <a:cxn ang="0">
                  <a:pos x="T8" y="T9"/>
                </a:cxn>
              </a:cxnLst>
              <a:rect l="0" t="0" r="r" b="b"/>
              <a:pathLst>
                <a:path w="78" h="69">
                  <a:moveTo>
                    <a:pt x="0" y="0"/>
                  </a:moveTo>
                  <a:lnTo>
                    <a:pt x="0" y="58"/>
                  </a:lnTo>
                  <a:lnTo>
                    <a:pt x="78" y="69"/>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4" name="Freeform 26"/>
            <p:cNvSpPr>
              <a:spLocks noEditPoints="1"/>
            </p:cNvSpPr>
            <p:nvPr/>
          </p:nvSpPr>
          <p:spPr bwMode="auto">
            <a:xfrm>
              <a:off x="836" y="3479"/>
              <a:ext cx="167" cy="144"/>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5" name="Freeform 27"/>
            <p:cNvSpPr>
              <a:spLocks/>
            </p:cNvSpPr>
            <p:nvPr/>
          </p:nvSpPr>
          <p:spPr bwMode="auto">
            <a:xfrm>
              <a:off x="848" y="3531"/>
              <a:ext cx="45" cy="19"/>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sp>
          <p:nvSpPr>
            <p:cNvPr id="56" name="Freeform 28"/>
            <p:cNvSpPr>
              <a:spLocks/>
            </p:cNvSpPr>
            <p:nvPr/>
          </p:nvSpPr>
          <p:spPr bwMode="auto">
            <a:xfrm>
              <a:off x="899" y="3531"/>
              <a:ext cx="45" cy="19"/>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kern="0">
                <a:solidFill>
                  <a:sysClr val="windowText" lastClr="000000"/>
                </a:solidFill>
              </a:endParaRPr>
            </a:p>
          </p:txBody>
        </p:sp>
      </p:grpSp>
      <p:pic>
        <p:nvPicPr>
          <p:cNvPr id="57" name="Picture 56"/>
          <p:cNvPicPr>
            <a:picLocks noChangeAspect="1"/>
          </p:cNvPicPr>
          <p:nvPr/>
        </p:nvPicPr>
        <p:blipFill>
          <a:blip r:embed="rId10"/>
          <a:stretch>
            <a:fillRect/>
          </a:stretch>
        </p:blipFill>
        <p:spPr>
          <a:xfrm>
            <a:off x="4201825" y="3375282"/>
            <a:ext cx="1273468" cy="288652"/>
          </a:xfrm>
          <a:prstGeom prst="rect">
            <a:avLst/>
          </a:prstGeom>
        </p:spPr>
      </p:pic>
      <p:sp>
        <p:nvSpPr>
          <p:cNvPr id="58" name="TextBox 57"/>
          <p:cNvSpPr txBox="1"/>
          <p:nvPr/>
        </p:nvSpPr>
        <p:spPr>
          <a:xfrm>
            <a:off x="6772610" y="1864072"/>
            <a:ext cx="1220935"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
            </a:r>
            <a:r>
              <a:rPr lang="en-US"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eploy</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59" name="Picture 58"/>
          <p:cNvPicPr>
            <a:picLocks noChangeAspect="1"/>
          </p:cNvPicPr>
          <p:nvPr/>
        </p:nvPicPr>
        <p:blipFill>
          <a:blip r:embed="rId11"/>
          <a:stretch>
            <a:fillRect/>
          </a:stretch>
        </p:blipFill>
        <p:spPr>
          <a:xfrm>
            <a:off x="5735263" y="3370777"/>
            <a:ext cx="738802" cy="295521"/>
          </a:xfrm>
          <a:prstGeom prst="rect">
            <a:avLst/>
          </a:prstGeom>
        </p:spPr>
      </p:pic>
      <p:sp>
        <p:nvSpPr>
          <p:cNvPr id="60" name="TextBox 59"/>
          <p:cNvSpPr txBox="1"/>
          <p:nvPr/>
        </p:nvSpPr>
        <p:spPr>
          <a:xfrm>
            <a:off x="4800548" y="1544059"/>
            <a:ext cx="2608231" cy="351985"/>
          </a:xfrm>
          <a:prstGeom prst="rect">
            <a:avLst/>
          </a:prstGeom>
        </p:spPr>
        <p:txBody>
          <a:bodyPr vert="horz" wrap="square" lIns="91379" tIns="91379" rIns="91379" bIns="91379" rtlCol="0" anchor="t">
            <a:noAutofit/>
          </a:bodyPr>
          <a:lstStyle/>
          <a:p>
            <a:pPr marL="233201" indent="-233201" algn="ctr" defTabSz="896203">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Continuous Deployment</a:t>
            </a:r>
          </a:p>
        </p:txBody>
      </p:sp>
      <p:sp>
        <p:nvSpPr>
          <p:cNvPr id="61" name="TextBox 60"/>
          <p:cNvSpPr txBox="1"/>
          <p:nvPr/>
        </p:nvSpPr>
        <p:spPr>
          <a:xfrm>
            <a:off x="9951400" y="1431405"/>
            <a:ext cx="1706884" cy="615361"/>
          </a:xfrm>
          <a:prstGeom prst="rect">
            <a:avLst/>
          </a:prstGeom>
          <a:noFill/>
        </p:spPr>
        <p:txBody>
          <a:bodyPr wrap="square" lIns="179238" tIns="143391" rIns="179238" bIns="143391" rtlCol="0">
            <a:spAutoFit/>
          </a:bodyPr>
          <a:lstStyle/>
          <a:p>
            <a:pPr>
              <a:lnSpc>
                <a:spcPct val="90000"/>
              </a:lnSpc>
              <a:spcAft>
                <a:spcPts val="588"/>
              </a:spcAft>
            </a:pPr>
            <a:r>
              <a:rPr lang="en-US" sz="2352" kern="0" dirty="0">
                <a:solidFill>
                  <a:srgbClr val="00B0F0"/>
                </a:solidFill>
              </a:rPr>
              <a:t>Azure</a:t>
            </a:r>
          </a:p>
        </p:txBody>
      </p:sp>
      <p:pic>
        <p:nvPicPr>
          <p:cNvPr id="62" name="Picture 61"/>
          <p:cNvPicPr>
            <a:picLocks noChangeAspect="1"/>
          </p:cNvPicPr>
          <p:nvPr/>
        </p:nvPicPr>
        <p:blipFill>
          <a:blip r:embed="rId12"/>
          <a:stretch>
            <a:fillRect/>
          </a:stretch>
        </p:blipFill>
        <p:spPr>
          <a:xfrm>
            <a:off x="2919734" y="3565119"/>
            <a:ext cx="594670" cy="594670"/>
          </a:xfrm>
          <a:prstGeom prst="rect">
            <a:avLst/>
          </a:prstGeom>
        </p:spPr>
      </p:pic>
      <p:sp>
        <p:nvSpPr>
          <p:cNvPr id="63" name="Rectangle 62"/>
          <p:cNvSpPr/>
          <p:nvPr/>
        </p:nvSpPr>
        <p:spPr>
          <a:xfrm>
            <a:off x="3427367" y="3913324"/>
            <a:ext cx="589470" cy="301648"/>
          </a:xfrm>
          <a:prstGeom prst="rect">
            <a:avLst/>
          </a:prstGeom>
        </p:spPr>
        <p:txBody>
          <a:bodyPr wrap="none">
            <a:spAutoFit/>
          </a:bodyPr>
          <a:lstStyle/>
          <a:p>
            <a:r>
              <a:rPr lang="es-CL" sz="1372"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Slack</a:t>
            </a:r>
            <a:endParaRPr lang="en-US" sz="1764" kern="0" dirty="0">
              <a:solidFill>
                <a:sysClr val="windowText" lastClr="000000"/>
              </a:solidFill>
            </a:endParaRPr>
          </a:p>
        </p:txBody>
      </p:sp>
      <p:grpSp>
        <p:nvGrpSpPr>
          <p:cNvPr id="64" name="Group 63"/>
          <p:cNvGrpSpPr/>
          <p:nvPr/>
        </p:nvGrpSpPr>
        <p:grpSpPr>
          <a:xfrm>
            <a:off x="9995394" y="2130318"/>
            <a:ext cx="1261127" cy="646169"/>
            <a:chOff x="808037" y="2811462"/>
            <a:chExt cx="3124200" cy="1524000"/>
          </a:xfrm>
        </p:grpSpPr>
        <p:sp>
          <p:nvSpPr>
            <p:cNvPr id="65" name="Rectangle 64"/>
            <p:cNvSpPr/>
            <p:nvPr/>
          </p:nvSpPr>
          <p:spPr bwMode="auto">
            <a:xfrm>
              <a:off x="808037" y="2811462"/>
              <a:ext cx="3124200" cy="1524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4105" y="3002033"/>
              <a:ext cx="2692063" cy="1142857"/>
            </a:xfrm>
            <a:prstGeom prst="rect">
              <a:avLst/>
            </a:prstGeom>
          </p:spPr>
        </p:pic>
      </p:grpSp>
      <p:pic>
        <p:nvPicPr>
          <p:cNvPr id="67" name="Shape 354"/>
          <p:cNvPicPr preferRelativeResize="0"/>
          <p:nvPr/>
        </p:nvPicPr>
        <p:blipFill rotWithShape="1">
          <a:blip r:embed="rId14">
            <a:alphaModFix/>
          </a:blip>
          <a:srcRect/>
          <a:stretch/>
        </p:blipFill>
        <p:spPr>
          <a:xfrm>
            <a:off x="9071930" y="2397089"/>
            <a:ext cx="813226" cy="459128"/>
          </a:xfrm>
          <a:prstGeom prst="rect">
            <a:avLst/>
          </a:prstGeom>
          <a:noFill/>
          <a:ln>
            <a:noFill/>
          </a:ln>
        </p:spPr>
      </p:pic>
      <p:pic>
        <p:nvPicPr>
          <p:cNvPr id="68" name="Picture 67"/>
          <p:cNvPicPr>
            <a:picLocks noChangeAspect="1"/>
          </p:cNvPicPr>
          <p:nvPr/>
        </p:nvPicPr>
        <p:blipFill>
          <a:blip r:embed="rId15"/>
          <a:stretch>
            <a:fillRect/>
          </a:stretch>
        </p:blipFill>
        <p:spPr>
          <a:xfrm>
            <a:off x="6854435" y="3254375"/>
            <a:ext cx="880947" cy="654559"/>
          </a:xfrm>
          <a:prstGeom prst="rect">
            <a:avLst/>
          </a:prstGeom>
        </p:spPr>
      </p:pic>
      <p:pic>
        <p:nvPicPr>
          <p:cNvPr id="69" name="Picture 68"/>
          <p:cNvPicPr>
            <a:picLocks noChangeAspect="1"/>
          </p:cNvPicPr>
          <p:nvPr/>
        </p:nvPicPr>
        <p:blipFill>
          <a:blip r:embed="rId16"/>
          <a:stretch>
            <a:fillRect/>
          </a:stretch>
        </p:blipFill>
        <p:spPr>
          <a:xfrm>
            <a:off x="7839231" y="3162167"/>
            <a:ext cx="589799" cy="891891"/>
          </a:xfrm>
          <a:prstGeom prst="rect">
            <a:avLst/>
          </a:prstGeom>
        </p:spPr>
      </p:pic>
    </p:spTree>
    <p:extLst>
      <p:ext uri="{BB962C8B-B14F-4D97-AF65-F5344CB8AC3E}">
        <p14:creationId xmlns:p14="http://schemas.microsoft.com/office/powerpoint/2010/main" val="129976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txBox="1">
            <a:spLocks/>
          </p:cNvSpPr>
          <p:nvPr/>
        </p:nvSpPr>
        <p:spPr>
          <a:xfrm>
            <a:off x="6564650" y="21676"/>
            <a:ext cx="5096600" cy="808490"/>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031">
              <a:lnSpc>
                <a:spcPct val="100000"/>
              </a:lnSpc>
              <a:spcAft>
                <a:spcPts val="588"/>
              </a:spcAft>
            </a:pPr>
            <a:r>
              <a:rPr lang="es-MX" sz="3136" dirty="0" err="1">
                <a:solidFill>
                  <a:srgbClr val="00B0F0"/>
                </a:solidFill>
              </a:rPr>
              <a:t>Guia</a:t>
            </a:r>
            <a:r>
              <a:rPr lang="es-MX" sz="3136" dirty="0">
                <a:solidFill>
                  <a:srgbClr val="00B0F0"/>
                </a:solidFill>
              </a:rPr>
              <a:t> de Despliegue (</a:t>
            </a:r>
            <a:r>
              <a:rPr lang="es-MX" sz="3136" dirty="0" err="1">
                <a:solidFill>
                  <a:srgbClr val="00B0F0"/>
                </a:solidFill>
              </a:rPr>
              <a:t>Deployment</a:t>
            </a:r>
            <a:r>
              <a:rPr lang="es-MX" sz="3136" dirty="0">
                <a:solidFill>
                  <a:srgbClr val="00B0F0"/>
                </a:solidFill>
              </a:rPr>
              <a:t>)</a:t>
            </a:r>
            <a:br>
              <a:rPr lang="es-MX" sz="4704" dirty="0">
                <a:solidFill>
                  <a:schemeClr val="tx1"/>
                </a:solidFill>
              </a:rPr>
            </a:br>
            <a:endParaRPr lang="es-MX" sz="1372" dirty="0">
              <a:solidFill>
                <a:schemeClr val="tx1"/>
              </a:solidFill>
            </a:endParaRPr>
          </a:p>
        </p:txBody>
      </p:sp>
      <p:pic>
        <p:nvPicPr>
          <p:cNvPr id="2" name="Picture 1"/>
          <p:cNvPicPr>
            <a:picLocks noChangeAspect="1"/>
          </p:cNvPicPr>
          <p:nvPr/>
        </p:nvPicPr>
        <p:blipFill>
          <a:blip r:embed="rId3"/>
          <a:stretch>
            <a:fillRect/>
          </a:stretch>
        </p:blipFill>
        <p:spPr>
          <a:xfrm>
            <a:off x="6733474" y="1160517"/>
            <a:ext cx="4929415" cy="4878362"/>
          </a:xfrm>
          <a:prstGeom prst="rect">
            <a:avLst/>
          </a:prstGeom>
        </p:spPr>
      </p:pic>
      <p:sp>
        <p:nvSpPr>
          <p:cNvPr id="6" name="Title 2"/>
          <p:cNvSpPr txBox="1">
            <a:spLocks/>
          </p:cNvSpPr>
          <p:nvPr/>
        </p:nvSpPr>
        <p:spPr>
          <a:xfrm>
            <a:off x="410540" y="21676"/>
            <a:ext cx="5096600" cy="808490"/>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031">
              <a:lnSpc>
                <a:spcPct val="100000"/>
              </a:lnSpc>
              <a:spcAft>
                <a:spcPts val="588"/>
              </a:spcAft>
            </a:pPr>
            <a:r>
              <a:rPr lang="es-MX" sz="3136" dirty="0">
                <a:solidFill>
                  <a:srgbClr val="00B0F0"/>
                </a:solidFill>
              </a:rPr>
              <a:t>Descripción de Escenario de Negocio</a:t>
            </a:r>
            <a:endParaRPr lang="es-MX" sz="1372" dirty="0">
              <a:solidFill>
                <a:schemeClr val="tx1"/>
              </a:solidFill>
            </a:endParaRPr>
          </a:p>
        </p:txBody>
      </p:sp>
      <p:pic>
        <p:nvPicPr>
          <p:cNvPr id="3" name="Picture 2"/>
          <p:cNvPicPr>
            <a:picLocks noChangeAspect="1"/>
          </p:cNvPicPr>
          <p:nvPr/>
        </p:nvPicPr>
        <p:blipFill>
          <a:blip r:embed="rId4"/>
          <a:stretch>
            <a:fillRect/>
          </a:stretch>
        </p:blipFill>
        <p:spPr>
          <a:xfrm>
            <a:off x="459970" y="1136757"/>
            <a:ext cx="5063662" cy="4902122"/>
          </a:xfrm>
          <a:prstGeom prst="rect">
            <a:avLst/>
          </a:prstGeom>
        </p:spPr>
      </p:pic>
      <p:sp>
        <p:nvSpPr>
          <p:cNvPr id="4" name="Rectangle 3"/>
          <p:cNvSpPr/>
          <p:nvPr/>
        </p:nvSpPr>
        <p:spPr>
          <a:xfrm>
            <a:off x="2138615" y="6345472"/>
            <a:ext cx="8167621" cy="553357"/>
          </a:xfrm>
          <a:prstGeom prst="rect">
            <a:avLst/>
          </a:prstGeom>
        </p:spPr>
        <p:txBody>
          <a:bodyPr wrap="none">
            <a:spAutoFit/>
          </a:bodyPr>
          <a:lstStyle/>
          <a:p>
            <a:pPr defTabSz="896203">
              <a:lnSpc>
                <a:spcPct val="107000"/>
              </a:lnSpc>
              <a:spcAft>
                <a:spcPts val="784"/>
              </a:spcAft>
            </a:pPr>
            <a:r>
              <a:rPr lang="en-US" sz="2800" u="sng" kern="0"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rPr>
              <a:t>https://github.com/eduardodfmex/CloudDEVOPSJAVA</a:t>
            </a:r>
            <a:endParaRPr lang="en-US" sz="280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058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25389" y="2528297"/>
            <a:ext cx="5847106" cy="899303"/>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dirty="0"/>
              <a:t>Raul Guerrero </a:t>
            </a:r>
            <a:br>
              <a:rPr lang="en-US" dirty="0"/>
            </a:br>
            <a:r>
              <a:rPr lang="en-US" dirty="0"/>
              <a:t> ‏</a:t>
            </a:r>
            <a:r>
              <a:rPr lang="en-US" b="1" dirty="0"/>
              <a:t> @</a:t>
            </a:r>
            <a:r>
              <a:rPr lang="en-US" b="1" dirty="0" err="1"/>
              <a:t>jrwarrior</a:t>
            </a:r>
            <a:r>
              <a:rPr lang="en-US" b="1" dirty="0"/>
              <a:t> </a:t>
            </a:r>
            <a:br>
              <a:rPr lang="en-US" b="1" dirty="0"/>
            </a:br>
            <a:r>
              <a:rPr lang="en-US" dirty="0"/>
              <a:t> </a:t>
            </a:r>
          </a:p>
        </p:txBody>
      </p:sp>
      <p:sp>
        <p:nvSpPr>
          <p:cNvPr id="8" name="Content Placeholder 6"/>
          <p:cNvSpPr txBox="1">
            <a:spLocks/>
          </p:cNvSpPr>
          <p:nvPr/>
        </p:nvSpPr>
        <p:spPr>
          <a:xfrm>
            <a:off x="131029" y="3792754"/>
            <a:ext cx="5847106" cy="301647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672153" lvl="1" indent="0">
              <a:buNone/>
            </a:pPr>
            <a:r>
              <a:rPr lang="en-US" sz="2744" dirty="0">
                <a:latin typeface="+mj-lt"/>
              </a:rPr>
              <a:t>Senior Technical Evangelist</a:t>
            </a:r>
          </a:p>
          <a:p>
            <a:pPr marL="672153" lvl="2" indent="0">
              <a:buNone/>
            </a:pPr>
            <a:endParaRPr lang="en-US" sz="2352" dirty="0">
              <a:solidFill>
                <a:schemeClr val="bg1"/>
              </a:solidFill>
            </a:endParaRPr>
          </a:p>
          <a:p>
            <a:pPr marL="672153" lvl="1" indent="0"/>
            <a:endParaRPr lang="en-US" sz="2744" dirty="0">
              <a:solidFill>
                <a:schemeClr val="bg1"/>
              </a:solidFill>
            </a:endParaRPr>
          </a:p>
          <a:p>
            <a:pPr marL="672153" lvl="1" indent="0">
              <a:buNone/>
            </a:pPr>
            <a:endParaRPr lang="en-US" sz="1960" dirty="0">
              <a:solidFill>
                <a:schemeClr val="bg1"/>
              </a:solidFill>
            </a:endParaRPr>
          </a:p>
          <a:p>
            <a:pPr marL="672153" lvl="1" indent="0">
              <a:buNone/>
            </a:pPr>
            <a:endParaRPr lang="en-US" sz="1960" dirty="0">
              <a:solidFill>
                <a:schemeClr val="bg1"/>
              </a:solidFill>
            </a:endParaRPr>
          </a:p>
        </p:txBody>
      </p:sp>
      <p:sp>
        <p:nvSpPr>
          <p:cNvPr id="9" name="Title 1"/>
          <p:cNvSpPr txBox="1">
            <a:spLocks/>
          </p:cNvSpPr>
          <p:nvPr/>
        </p:nvSpPr>
        <p:spPr>
          <a:xfrm>
            <a:off x="7137711" y="2396684"/>
            <a:ext cx="5847106" cy="899303"/>
          </a:xfrm>
          <a:prstGeom prst="rect">
            <a:avLst/>
          </a:prstGeom>
        </p:spPr>
        <p:txBody>
          <a:bodyPr vert="horz" wrap="square" lIns="143391" tIns="89619" rIns="143391" bIns="89619" rtlCol="0" anchor="t">
            <a:noAutofit/>
          </a:bodyPr>
          <a:lstStyle>
            <a:lvl1pPr algn="l" defTabSz="931863" rtl="0" fontAlgn="base">
              <a:lnSpc>
                <a:spcPct val="90000"/>
              </a:lnSpc>
              <a:spcBef>
                <a:spcPct val="0"/>
              </a:spcBef>
              <a:spcAft>
                <a:spcPct val="0"/>
              </a:spcAft>
              <a:defRPr lang="en-US" sz="5400" kern="1200" spc="-102">
                <a:ln w="3175">
                  <a:noFill/>
                </a:ln>
                <a:solidFill>
                  <a:schemeClr val="tx2"/>
                </a:soli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pPr defTabSz="913319"/>
            <a:r>
              <a:rPr lang="en-US" sz="4399" dirty="0">
                <a:solidFill>
                  <a:schemeClr val="tx1"/>
                </a:solidFill>
                <a:ea typeface="+mj-ea"/>
                <a:cs typeface="+mj-cs"/>
              </a:rPr>
              <a:t>Eduardo Sánchez </a:t>
            </a:r>
            <a:br>
              <a:rPr lang="en-US" sz="4399" dirty="0">
                <a:solidFill>
                  <a:schemeClr val="tx1"/>
                </a:solidFill>
                <a:ea typeface="+mj-ea"/>
                <a:cs typeface="+mj-cs"/>
              </a:rPr>
            </a:br>
            <a:r>
              <a:rPr lang="en-US" sz="4399" dirty="0">
                <a:solidFill>
                  <a:schemeClr val="tx1"/>
                </a:solidFill>
                <a:ea typeface="+mj-ea"/>
                <a:cs typeface="+mj-cs"/>
              </a:rPr>
              <a:t> ‏</a:t>
            </a:r>
            <a:r>
              <a:rPr lang="en-US" sz="4399" b="1" dirty="0">
                <a:solidFill>
                  <a:schemeClr val="tx1"/>
                </a:solidFill>
                <a:ea typeface="+mj-ea"/>
                <a:cs typeface="+mj-cs"/>
              </a:rPr>
              <a:t>@</a:t>
            </a:r>
            <a:r>
              <a:rPr lang="en-US" sz="4399" b="1" dirty="0" err="1">
                <a:solidFill>
                  <a:schemeClr val="tx1"/>
                </a:solidFill>
                <a:ea typeface="+mj-ea"/>
                <a:cs typeface="+mj-cs"/>
              </a:rPr>
              <a:t>eduardodfmex</a:t>
            </a:r>
            <a:r>
              <a:rPr lang="en-US" sz="4399" b="1" dirty="0">
                <a:solidFill>
                  <a:schemeClr val="tx1"/>
                </a:solidFill>
                <a:ea typeface="+mj-ea"/>
                <a:cs typeface="+mj-cs"/>
              </a:rPr>
              <a:t> </a:t>
            </a:r>
          </a:p>
        </p:txBody>
      </p:sp>
      <p:sp>
        <p:nvSpPr>
          <p:cNvPr id="10" name="Content Placeholder 6"/>
          <p:cNvSpPr txBox="1">
            <a:spLocks/>
          </p:cNvSpPr>
          <p:nvPr/>
        </p:nvSpPr>
        <p:spPr>
          <a:xfrm>
            <a:off x="6481055" y="3775469"/>
            <a:ext cx="5847106" cy="2087344"/>
          </a:xfrm>
          <a:prstGeom prst="rect">
            <a:avLst/>
          </a:prstGeom>
        </p:spPr>
        <p:txBody>
          <a:bodyPr vert="horz" wrap="square" lIns="143391" tIns="89619" rIns="143391" bIns="89619" rtlCol="0">
            <a:spAutoFit/>
          </a:bodyPr>
          <a:lstStyle>
            <a:lvl1pPr marL="342900" indent="-342900" algn="l" defTabSz="931863" rtl="0" fontAlgn="base">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2153" lvl="1" indent="0" defTabSz="913319">
              <a:buNone/>
            </a:pPr>
            <a:r>
              <a:rPr lang="en-US" sz="2744" dirty="0">
                <a:solidFill>
                  <a:schemeClr val="tx1"/>
                </a:solidFill>
                <a:latin typeface="+mj-lt"/>
              </a:rPr>
              <a:t>Senior Technical Evangelist</a:t>
            </a:r>
          </a:p>
          <a:p>
            <a:pPr marL="672153" lvl="2" indent="0" defTabSz="913319">
              <a:buNone/>
            </a:pPr>
            <a:endParaRPr lang="en-US" sz="2352" dirty="0">
              <a:solidFill>
                <a:schemeClr val="bg1"/>
              </a:solidFill>
            </a:endParaRPr>
          </a:p>
          <a:p>
            <a:pPr marL="672153" lvl="1" indent="0" defTabSz="913319"/>
            <a:endParaRPr lang="en-US" sz="2744" dirty="0">
              <a:solidFill>
                <a:schemeClr val="bg1"/>
              </a:solidFill>
            </a:endParaRPr>
          </a:p>
          <a:p>
            <a:pPr marL="672153" lvl="1" indent="0" defTabSz="913319">
              <a:buNone/>
            </a:pPr>
            <a:endParaRPr lang="en-US" sz="1960" dirty="0">
              <a:solidFill>
                <a:schemeClr val="bg1"/>
              </a:solidFill>
            </a:endParaRPr>
          </a:p>
          <a:p>
            <a:pPr marL="672153" lvl="1" indent="0" defTabSz="913319">
              <a:buNone/>
            </a:pPr>
            <a:endParaRPr lang="en-US" sz="1960" dirty="0">
              <a:solidFill>
                <a:schemeClr val="bg1"/>
              </a:solidFill>
            </a:endParaRPr>
          </a:p>
        </p:txBody>
      </p:sp>
    </p:spTree>
    <p:extLst>
      <p:ext uri="{BB962C8B-B14F-4D97-AF65-F5344CB8AC3E}">
        <p14:creationId xmlns:p14="http://schemas.microsoft.com/office/powerpoint/2010/main" val="2349360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and Visual Studio integration</a:t>
            </a:r>
          </a:p>
        </p:txBody>
      </p:sp>
      <p:sp>
        <p:nvSpPr>
          <p:cNvPr id="5" name="Text Placeholder 4"/>
          <p:cNvSpPr>
            <a:spLocks noGrp="1"/>
          </p:cNvSpPr>
          <p:nvPr>
            <p:ph type="body" sz="quarter" idx="11"/>
          </p:nvPr>
        </p:nvSpPr>
        <p:spPr>
          <a:xfrm>
            <a:off x="270763" y="1785984"/>
            <a:ext cx="5377147" cy="2027735"/>
          </a:xfrm>
        </p:spPr>
        <p:txBody>
          <a:bodyPr/>
          <a:lstStyle/>
          <a:p>
            <a:pPr defTabSz="931367">
              <a:lnSpc>
                <a:spcPct val="100000"/>
              </a:lnSpc>
              <a:spcBef>
                <a:spcPts val="0"/>
              </a:spcBef>
              <a:buClr>
                <a:srgbClr val="FFFFFF"/>
              </a:buClr>
              <a:buSzTx/>
              <a:defRPr/>
            </a:pPr>
            <a:r>
              <a:rPr lang="es-MX" sz="2744" dirty="0">
                <a:solidFill>
                  <a:srgbClr val="FFFFFF"/>
                </a:solidFill>
              </a:rPr>
              <a:t>Una sola solución para todos los proyectos</a:t>
            </a:r>
          </a:p>
          <a:p>
            <a:pPr defTabSz="912750">
              <a:lnSpc>
                <a:spcPct val="100000"/>
              </a:lnSpc>
              <a:spcBef>
                <a:spcPts val="1174"/>
              </a:spcBef>
              <a:buClr>
                <a:srgbClr val="000000"/>
              </a:buClr>
              <a:buSzTx/>
              <a:defRPr/>
            </a:pPr>
            <a:r>
              <a:rPr lang="es-MX" sz="2744" dirty="0">
                <a:solidFill>
                  <a:srgbClr val="FFFFFF"/>
                </a:solidFill>
              </a:rPr>
              <a:t>Integrado con el ecosistemas Microsoft</a:t>
            </a:r>
          </a:p>
        </p:txBody>
      </p:sp>
      <p:pic>
        <p:nvPicPr>
          <p:cNvPr id="2" name="Picture 1"/>
          <p:cNvPicPr>
            <a:picLocks noChangeAspect="1"/>
          </p:cNvPicPr>
          <p:nvPr/>
        </p:nvPicPr>
        <p:blipFill>
          <a:blip r:embed="rId2"/>
          <a:stretch>
            <a:fillRect/>
          </a:stretch>
        </p:blipFill>
        <p:spPr>
          <a:xfrm>
            <a:off x="6095784" y="5252"/>
            <a:ext cx="6094630" cy="6847496"/>
          </a:xfrm>
          <a:prstGeom prst="rect">
            <a:avLst/>
          </a:prstGeom>
        </p:spPr>
      </p:pic>
    </p:spTree>
    <p:extLst>
      <p:ext uri="{BB962C8B-B14F-4D97-AF65-F5344CB8AC3E}">
        <p14:creationId xmlns:p14="http://schemas.microsoft.com/office/powerpoint/2010/main" val="39521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096000" y="3130228"/>
            <a:ext cx="6094412" cy="3722504"/>
          </a:xfrm>
          <a:prstGeom prst="rect">
            <a:avLst/>
          </a:prstGeom>
        </p:spPr>
      </p:pic>
      <p:sp>
        <p:nvSpPr>
          <p:cNvPr id="4" name="Title 3"/>
          <p:cNvSpPr>
            <a:spLocks noGrp="1"/>
          </p:cNvSpPr>
          <p:nvPr>
            <p:ph type="title"/>
          </p:nvPr>
        </p:nvSpPr>
        <p:spPr/>
        <p:txBody>
          <a:bodyPr/>
          <a:lstStyle/>
          <a:p>
            <a:r>
              <a:rPr lang="es-MX" dirty="0"/>
              <a:t>Diseño de UI</a:t>
            </a:r>
          </a:p>
        </p:txBody>
      </p:sp>
      <p:sp>
        <p:nvSpPr>
          <p:cNvPr id="5" name="Text Placeholder 4"/>
          <p:cNvSpPr>
            <a:spLocks noGrp="1"/>
          </p:cNvSpPr>
          <p:nvPr>
            <p:ph type="body" sz="quarter" idx="11"/>
          </p:nvPr>
        </p:nvSpPr>
        <p:spPr>
          <a:xfrm>
            <a:off x="270763" y="1785984"/>
            <a:ext cx="5377147" cy="606961"/>
          </a:xfrm>
        </p:spPr>
        <p:txBody>
          <a:bodyPr/>
          <a:lstStyle/>
          <a:p>
            <a:pPr defTabSz="931367">
              <a:lnSpc>
                <a:spcPct val="100000"/>
              </a:lnSpc>
              <a:spcBef>
                <a:spcPts val="0"/>
              </a:spcBef>
              <a:buClr>
                <a:srgbClr val="FFFFFF"/>
              </a:buClr>
              <a:buSzTx/>
              <a:defRPr/>
            </a:pPr>
            <a:r>
              <a:rPr lang="en-US" sz="2744" dirty="0">
                <a:solidFill>
                  <a:srgbClr val="FFFFFF"/>
                </a:solidFill>
              </a:rPr>
              <a:t>Visual UI</a:t>
            </a:r>
          </a:p>
        </p:txBody>
      </p:sp>
      <p:pic>
        <p:nvPicPr>
          <p:cNvPr id="2" name="Picture 1"/>
          <p:cNvPicPr>
            <a:picLocks noChangeAspect="1"/>
          </p:cNvPicPr>
          <p:nvPr/>
        </p:nvPicPr>
        <p:blipFill rotWithShape="1">
          <a:blip r:embed="rId3"/>
          <a:srcRect r="1839"/>
          <a:stretch/>
        </p:blipFill>
        <p:spPr>
          <a:xfrm>
            <a:off x="6096001" y="5269"/>
            <a:ext cx="6123974" cy="3734132"/>
          </a:xfrm>
          <a:prstGeom prst="rect">
            <a:avLst/>
          </a:prstGeom>
        </p:spPr>
      </p:pic>
    </p:spTree>
    <p:extLst>
      <p:ext uri="{BB962C8B-B14F-4D97-AF65-F5344CB8AC3E}">
        <p14:creationId xmlns:p14="http://schemas.microsoft.com/office/powerpoint/2010/main" val="41269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Xamarin</a:t>
            </a:r>
            <a:r>
              <a:rPr lang="en-US" dirty="0"/>
              <a:t> Forms</a:t>
            </a:r>
          </a:p>
        </p:txBody>
      </p:sp>
      <p:sp>
        <p:nvSpPr>
          <p:cNvPr id="5" name="Text Placeholder 4"/>
          <p:cNvSpPr>
            <a:spLocks noGrp="1"/>
          </p:cNvSpPr>
          <p:nvPr>
            <p:ph type="body" sz="quarter" idx="11"/>
          </p:nvPr>
        </p:nvSpPr>
        <p:spPr>
          <a:xfrm>
            <a:off x="270763" y="1785984"/>
            <a:ext cx="5377147" cy="2428229"/>
          </a:xfrm>
        </p:spPr>
        <p:txBody>
          <a:bodyPr/>
          <a:lstStyle/>
          <a:p>
            <a:pPr defTabSz="931367">
              <a:lnSpc>
                <a:spcPct val="100000"/>
              </a:lnSpc>
              <a:spcBef>
                <a:spcPts val="0"/>
              </a:spcBef>
              <a:buClr>
                <a:srgbClr val="FFFFFF"/>
              </a:buClr>
              <a:buSzTx/>
              <a:defRPr/>
            </a:pPr>
            <a:r>
              <a:rPr lang="es-MX" sz="2744" dirty="0">
                <a:solidFill>
                  <a:srgbClr val="FFFFFF"/>
                </a:solidFill>
              </a:rPr>
              <a:t>Gran UI</a:t>
            </a:r>
          </a:p>
          <a:p>
            <a:pPr marL="280064" indent="-280064" defTabSz="912750">
              <a:lnSpc>
                <a:spcPct val="100000"/>
              </a:lnSpc>
              <a:spcBef>
                <a:spcPts val="490"/>
              </a:spcBef>
              <a:buSzTx/>
              <a:buFont typeface="Arial" panose="020B0604020202020204" pitchFamily="34" charset="0"/>
              <a:buChar char="•"/>
              <a:defRPr/>
            </a:pPr>
            <a:r>
              <a:rPr lang="es-MX" sz="1764" dirty="0">
                <a:solidFill>
                  <a:srgbClr val="FFFFFF"/>
                </a:solidFill>
              </a:rPr>
              <a:t>Construye UI nativas para IOS, Android y Windows compartiendo la base de código C#</a:t>
            </a:r>
          </a:p>
          <a:p>
            <a:pPr marL="280064" indent="-280064" defTabSz="912750">
              <a:lnSpc>
                <a:spcPct val="100000"/>
              </a:lnSpc>
              <a:spcBef>
                <a:spcPts val="490"/>
              </a:spcBef>
              <a:buSzTx/>
              <a:buFont typeface="Arial" panose="020B0604020202020204" pitchFamily="34" charset="0"/>
              <a:buChar char="•"/>
              <a:defRPr/>
            </a:pPr>
            <a:r>
              <a:rPr lang="es-MX" sz="1764" dirty="0">
                <a:solidFill>
                  <a:srgbClr val="FFFFFF"/>
                </a:solidFill>
              </a:rPr>
              <a:t>Si conoces C# podrás generar aplicaciones móviles con una gran UI para cualquier plataforma</a:t>
            </a:r>
          </a:p>
          <a:p>
            <a:pPr marL="280064" indent="-280064" defTabSz="912750">
              <a:lnSpc>
                <a:spcPct val="100000"/>
              </a:lnSpc>
              <a:spcBef>
                <a:spcPts val="490"/>
              </a:spcBef>
              <a:buSzTx/>
              <a:buFont typeface="Arial" panose="020B0604020202020204" pitchFamily="34" charset="0"/>
              <a:buChar char="•"/>
              <a:defRPr/>
            </a:pPr>
            <a:r>
              <a:rPr lang="es-MX" sz="1764" dirty="0">
                <a:solidFill>
                  <a:srgbClr val="FFFFFF"/>
                </a:solidFill>
              </a:rPr>
              <a:t>Mas de 40 controles y formas están incluidas para acelerar su despliegue</a:t>
            </a:r>
          </a:p>
        </p:txBody>
      </p:sp>
      <p:pic>
        <p:nvPicPr>
          <p:cNvPr id="3" name="Picture 2"/>
          <p:cNvPicPr>
            <a:picLocks noChangeAspect="1"/>
          </p:cNvPicPr>
          <p:nvPr/>
        </p:nvPicPr>
        <p:blipFill>
          <a:blip r:embed="rId2"/>
          <a:stretch>
            <a:fillRect/>
          </a:stretch>
        </p:blipFill>
        <p:spPr>
          <a:xfrm>
            <a:off x="6125659" y="1540860"/>
            <a:ext cx="6064754" cy="3776280"/>
          </a:xfrm>
          <a:prstGeom prst="rect">
            <a:avLst/>
          </a:prstGeom>
        </p:spPr>
      </p:pic>
    </p:spTree>
    <p:extLst>
      <p:ext uri="{BB962C8B-B14F-4D97-AF65-F5344CB8AC3E}">
        <p14:creationId xmlns:p14="http://schemas.microsoft.com/office/powerpoint/2010/main" val="42889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a:srcRect l="47267" t="9709" r="12063" b="7785"/>
          <a:stretch/>
        </p:blipFill>
        <p:spPr>
          <a:xfrm>
            <a:off x="1588" y="2112156"/>
            <a:ext cx="2499360" cy="4602481"/>
          </a:xfrm>
          <a:prstGeom prst="rect">
            <a:avLst/>
          </a:prstGeom>
        </p:spPr>
      </p:pic>
      <p:sp>
        <p:nvSpPr>
          <p:cNvPr id="30" name="Freeform 95"/>
          <p:cNvSpPr>
            <a:spLocks/>
          </p:cNvSpPr>
          <p:nvPr/>
        </p:nvSpPr>
        <p:spPr bwMode="auto">
          <a:xfrm flipH="1">
            <a:off x="6734509" y="2054755"/>
            <a:ext cx="1184448" cy="76920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0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s-MX" sz="2800" kern="0" dirty="0">
              <a:solidFill>
                <a:srgbClr val="000000"/>
              </a:solidFill>
            </a:endParaRPr>
          </a:p>
        </p:txBody>
      </p:sp>
      <p:grpSp>
        <p:nvGrpSpPr>
          <p:cNvPr id="31" name="Group 30"/>
          <p:cNvGrpSpPr/>
          <p:nvPr/>
        </p:nvGrpSpPr>
        <p:grpSpPr>
          <a:xfrm>
            <a:off x="6221401" y="1822007"/>
            <a:ext cx="1901202" cy="2522098"/>
            <a:chOff x="5701653" y="1978121"/>
            <a:chExt cx="1901202" cy="2522098"/>
          </a:xfrm>
        </p:grpSpPr>
        <p:pic>
          <p:nvPicPr>
            <p:cNvPr id="32" name="Picture 31"/>
            <p:cNvPicPr>
              <a:picLocks noChangeAspect="1"/>
            </p:cNvPicPr>
            <p:nvPr/>
          </p:nvPicPr>
          <p:blipFill>
            <a:blip r:embed="rId3"/>
            <a:stretch>
              <a:fillRect/>
            </a:stretch>
          </p:blipFill>
          <p:spPr>
            <a:xfrm>
              <a:off x="6030454" y="3700379"/>
              <a:ext cx="1293456" cy="799840"/>
            </a:xfrm>
            <a:prstGeom prst="rect">
              <a:avLst/>
            </a:prstGeom>
          </p:spPr>
        </p:pic>
        <p:pic>
          <p:nvPicPr>
            <p:cNvPr id="33" name="Picture 32"/>
            <p:cNvPicPr>
              <a:picLocks noChangeAspect="1"/>
            </p:cNvPicPr>
            <p:nvPr/>
          </p:nvPicPr>
          <p:blipFill>
            <a:blip r:embed="rId4"/>
            <a:stretch>
              <a:fillRect/>
            </a:stretch>
          </p:blipFill>
          <p:spPr>
            <a:xfrm flipV="1">
              <a:off x="5892979" y="2465446"/>
              <a:ext cx="1102383" cy="1498554"/>
            </a:xfrm>
            <a:prstGeom prst="rect">
              <a:avLst/>
            </a:prstGeom>
          </p:spPr>
        </p:pic>
        <p:sp>
          <p:nvSpPr>
            <p:cNvPr id="34"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3247" tIns="46623" rIns="93247" bIns="46623" numCol="1" anchor="t" anchorCtr="0" compatLnSpc="1">
              <a:prstTxWarp prst="textNoShape">
                <a:avLst/>
              </a:prstTxWarp>
            </a:bodyPr>
            <a:lstStyle/>
            <a:p>
              <a:pPr defTabSz="932418">
                <a:defRPr/>
              </a:pPr>
              <a:endParaRPr lang="es-MX" sz="2800" kern="0" dirty="0">
                <a:solidFill>
                  <a:srgbClr val="000000"/>
                </a:solidFill>
              </a:endParaRPr>
            </a:p>
          </p:txBody>
        </p:sp>
        <p:sp>
          <p:nvSpPr>
            <p:cNvPr id="35"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s-MX" sz="2800" kern="0" dirty="0">
                <a:solidFill>
                  <a:srgbClr val="505050"/>
                </a:solidFill>
              </a:endParaRPr>
            </a:p>
          </p:txBody>
        </p:sp>
        <p:sp>
          <p:nvSpPr>
            <p:cNvPr id="36" name="TextBox 35"/>
            <p:cNvSpPr txBox="1"/>
            <p:nvPr/>
          </p:nvSpPr>
          <p:spPr>
            <a:xfrm>
              <a:off x="6187440" y="2299985"/>
              <a:ext cx="1306581" cy="830997"/>
            </a:xfrm>
            <a:prstGeom prst="rect">
              <a:avLst/>
            </a:prstGeom>
            <a:noFill/>
          </p:spPr>
          <p:txBody>
            <a:bodyPr wrap="square" rtlCol="0">
              <a:spAutoFit/>
            </a:bodyPr>
            <a:lstStyle/>
            <a:p>
              <a:pPr algn="ctr">
                <a:defRPr/>
              </a:pPr>
              <a:r>
                <a:rPr lang="es-MX" sz="1600" kern="0" dirty="0">
                  <a:solidFill>
                    <a:srgbClr val="FFFFFF"/>
                  </a:solidFill>
                  <a:latin typeface="Segoe UI Light"/>
                  <a:cs typeface="Arial" pitchFamily="34" charset="0"/>
                </a:rPr>
                <a:t>Pruebas de carga en la nube</a:t>
              </a:r>
            </a:p>
          </p:txBody>
        </p:sp>
      </p:grpSp>
      <p:sp>
        <p:nvSpPr>
          <p:cNvPr id="37" name="Rectangle 36"/>
          <p:cNvSpPr/>
          <p:nvPr/>
        </p:nvSpPr>
        <p:spPr bwMode="auto">
          <a:xfrm flipV="1">
            <a:off x="2433442" y="4345495"/>
            <a:ext cx="7452000" cy="72000"/>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p:cNvGrpSpPr/>
          <p:nvPr/>
        </p:nvGrpSpPr>
        <p:grpSpPr>
          <a:xfrm>
            <a:off x="4530947" y="2852233"/>
            <a:ext cx="1868892" cy="1702699"/>
            <a:chOff x="3840480" y="3008346"/>
            <a:chExt cx="1868892" cy="1702699"/>
          </a:xfrm>
        </p:grpSpPr>
        <p:sp>
          <p:nvSpPr>
            <p:cNvPr id="40" name="TextBox 39"/>
            <p:cNvSpPr txBox="1"/>
            <p:nvPr/>
          </p:nvSpPr>
          <p:spPr>
            <a:xfrm>
              <a:off x="3840480" y="3008346"/>
              <a:ext cx="1868892" cy="584775"/>
            </a:xfrm>
            <a:prstGeom prst="rect">
              <a:avLst/>
            </a:prstGeom>
            <a:noFill/>
          </p:spPr>
          <p:txBody>
            <a:bodyPr wrap="square" rtlCol="0" anchor="ctr" anchorCtr="0">
              <a:spAutoFit/>
            </a:bodyPr>
            <a:lstStyle/>
            <a:p>
              <a:pPr algn="ctr">
                <a:defRPr/>
              </a:pPr>
              <a:r>
                <a:rPr lang="es-MX" sz="1600" kern="0" dirty="0">
                  <a:solidFill>
                    <a:srgbClr val="3D85CD"/>
                  </a:solidFill>
                  <a:cs typeface="Arial" pitchFamily="34" charset="0"/>
                </a:rPr>
                <a:t>Ambiente de integración</a:t>
              </a:r>
            </a:p>
          </p:txBody>
        </p:sp>
        <p:cxnSp>
          <p:nvCxnSpPr>
            <p:cNvPr id="41" name="Straight Connector 40"/>
            <p:cNvCxnSpPr/>
            <p:nvPr/>
          </p:nvCxnSpPr>
          <p:spPr>
            <a:xfrm flipV="1">
              <a:off x="4774926" y="3726229"/>
              <a:ext cx="0" cy="695750"/>
            </a:xfrm>
            <a:prstGeom prst="line">
              <a:avLst/>
            </a:prstGeom>
            <a:noFill/>
            <a:ln w="38100" cap="rnd" cmpd="sng" algn="ctr">
              <a:solidFill>
                <a:srgbClr val="3D85CD"/>
              </a:solidFill>
              <a:prstDash val="sysDot"/>
              <a:headEnd type="none"/>
              <a:tailEnd type="oval"/>
            </a:ln>
            <a:effectLst/>
          </p:spPr>
        </p:cxnSp>
        <p:sp>
          <p:nvSpPr>
            <p:cNvPr id="42" name="Oval 41"/>
            <p:cNvSpPr/>
            <p:nvPr/>
          </p:nvSpPr>
          <p:spPr bwMode="auto">
            <a:xfrm>
              <a:off x="4592048"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3" name="Group 42"/>
          <p:cNvGrpSpPr/>
          <p:nvPr/>
        </p:nvGrpSpPr>
        <p:grpSpPr>
          <a:xfrm>
            <a:off x="2698178" y="4189174"/>
            <a:ext cx="2202126" cy="1874252"/>
            <a:chOff x="2339395" y="4345288"/>
            <a:chExt cx="2202126" cy="1874252"/>
          </a:xfrm>
        </p:grpSpPr>
        <p:sp>
          <p:nvSpPr>
            <p:cNvPr id="44" name="TextBox 43"/>
            <p:cNvSpPr txBox="1"/>
            <p:nvPr/>
          </p:nvSpPr>
          <p:spPr>
            <a:xfrm>
              <a:off x="2339395" y="5388543"/>
              <a:ext cx="2202126" cy="830997"/>
            </a:xfrm>
            <a:prstGeom prst="rect">
              <a:avLst/>
            </a:prstGeom>
            <a:noFill/>
          </p:spPr>
          <p:txBody>
            <a:bodyPr wrap="square" rtlCol="0" anchor="ctr" anchorCtr="0">
              <a:spAutoFit/>
            </a:bodyPr>
            <a:lstStyle/>
            <a:p>
              <a:pPr algn="ctr">
                <a:defRPr/>
              </a:pPr>
              <a:r>
                <a:rPr lang="es-MX" sz="1600" kern="0" dirty="0">
                  <a:solidFill>
                    <a:srgbClr val="3D85CD"/>
                  </a:solidFill>
                  <a:cs typeface="Arial" pitchFamily="34" charset="0"/>
                </a:rPr>
                <a:t>Ambiente de pruebas funcionales automatizado</a:t>
              </a:r>
            </a:p>
          </p:txBody>
        </p:sp>
        <p:cxnSp>
          <p:nvCxnSpPr>
            <p:cNvPr id="45" name="Straight Connector 44"/>
            <p:cNvCxnSpPr/>
            <p:nvPr/>
          </p:nvCxnSpPr>
          <p:spPr>
            <a:xfrm>
              <a:off x="3440458" y="4700300"/>
              <a:ext cx="0" cy="695750"/>
            </a:xfrm>
            <a:prstGeom prst="line">
              <a:avLst/>
            </a:prstGeom>
            <a:noFill/>
            <a:ln w="38100" cap="rnd" cmpd="sng" algn="ctr">
              <a:solidFill>
                <a:srgbClr val="3D85CD"/>
              </a:solidFill>
              <a:prstDash val="sysDot"/>
              <a:headEnd type="none"/>
              <a:tailEnd type="oval"/>
            </a:ln>
            <a:effectLst/>
          </p:spPr>
        </p:cxnSp>
        <p:sp>
          <p:nvSpPr>
            <p:cNvPr id="46" name="Oval 45"/>
            <p:cNvSpPr/>
            <p:nvPr/>
          </p:nvSpPr>
          <p:spPr bwMode="auto">
            <a:xfrm>
              <a:off x="3257580"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Oval 46"/>
          <p:cNvSpPr/>
          <p:nvPr/>
        </p:nvSpPr>
        <p:spPr bwMode="auto">
          <a:xfrm>
            <a:off x="1996135" y="4152897"/>
            <a:ext cx="457196" cy="457196"/>
          </a:xfrm>
          <a:prstGeom prst="ellipse">
            <a:avLst/>
          </a:prstGeom>
          <a:solidFill>
            <a:srgbClr val="3D85CD"/>
          </a:solidFill>
          <a:ln w="76200" cap="flat" cmpd="sng" algn="ctr">
            <a:solidFill>
              <a:srgbClr val="3D85CD"/>
            </a:solidFill>
            <a:prstDash val="solid"/>
            <a:headEnd type="none" w="med" len="med"/>
            <a:tailEnd type="none" w="med" len="med"/>
          </a:ln>
          <a:effectLst/>
        </p:spPr>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s-MX" sz="2400" kern="0" dirty="0">
                <a:solidFill>
                  <a:srgbClr val="FFFFFF"/>
                </a:solidFill>
                <a:latin typeface="Segoe UI Light"/>
                <a:ea typeface="Segoe UI" pitchFamily="34" charset="0"/>
                <a:cs typeface="Segoe UI" pitchFamily="34" charset="0"/>
              </a:rPr>
              <a:t>3</a:t>
            </a:r>
          </a:p>
        </p:txBody>
      </p:sp>
      <p:grpSp>
        <p:nvGrpSpPr>
          <p:cNvPr id="48" name="Group 47"/>
          <p:cNvGrpSpPr/>
          <p:nvPr/>
        </p:nvGrpSpPr>
        <p:grpSpPr>
          <a:xfrm>
            <a:off x="6387678" y="4189174"/>
            <a:ext cx="1611833" cy="1710752"/>
            <a:chOff x="5882639" y="4345288"/>
            <a:chExt cx="1611833" cy="1710752"/>
          </a:xfrm>
        </p:grpSpPr>
        <p:cxnSp>
          <p:nvCxnSpPr>
            <p:cNvPr id="49" name="Straight Connector 48"/>
            <p:cNvCxnSpPr/>
            <p:nvPr/>
          </p:nvCxnSpPr>
          <p:spPr>
            <a:xfrm>
              <a:off x="6688555" y="4700300"/>
              <a:ext cx="0" cy="695750"/>
            </a:xfrm>
            <a:prstGeom prst="line">
              <a:avLst/>
            </a:prstGeom>
            <a:noFill/>
            <a:ln w="38100" cap="rnd" cmpd="sng" algn="ctr">
              <a:solidFill>
                <a:srgbClr val="3D85CD"/>
              </a:solidFill>
              <a:prstDash val="sysDot"/>
              <a:headEnd type="none"/>
              <a:tailEnd type="oval"/>
            </a:ln>
            <a:effectLst/>
          </p:spPr>
        </p:cxnSp>
        <p:sp>
          <p:nvSpPr>
            <p:cNvPr id="50" name="TextBox 49"/>
            <p:cNvSpPr txBox="1"/>
            <p:nvPr/>
          </p:nvSpPr>
          <p:spPr>
            <a:xfrm>
              <a:off x="5882639" y="5471265"/>
              <a:ext cx="1611833" cy="584775"/>
            </a:xfrm>
            <a:prstGeom prst="rect">
              <a:avLst/>
            </a:prstGeom>
            <a:noFill/>
          </p:spPr>
          <p:txBody>
            <a:bodyPr wrap="square" rtlCol="0" anchor="ctr" anchorCtr="0">
              <a:spAutoFit/>
            </a:bodyPr>
            <a:lstStyle/>
            <a:p>
              <a:pPr algn="ctr">
                <a:defRPr/>
              </a:pPr>
              <a:r>
                <a:rPr lang="es-MX" sz="1600" kern="0" dirty="0">
                  <a:solidFill>
                    <a:srgbClr val="3D85CD"/>
                  </a:solidFill>
                  <a:cs typeface="Arial" pitchFamily="34" charset="0"/>
                </a:rPr>
                <a:t>Ambiente de pre-producción</a:t>
              </a:r>
            </a:p>
          </p:txBody>
        </p:sp>
        <p:sp>
          <p:nvSpPr>
            <p:cNvPr id="51" name="Oval 50"/>
            <p:cNvSpPr/>
            <p:nvPr/>
          </p:nvSpPr>
          <p:spPr bwMode="auto">
            <a:xfrm>
              <a:off x="6505677"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2" name="Group 51"/>
          <p:cNvGrpSpPr/>
          <p:nvPr/>
        </p:nvGrpSpPr>
        <p:grpSpPr>
          <a:xfrm>
            <a:off x="7987348" y="2982621"/>
            <a:ext cx="1320801" cy="1572311"/>
            <a:chOff x="8310879" y="3138734"/>
            <a:chExt cx="1320801" cy="1572311"/>
          </a:xfrm>
        </p:grpSpPr>
        <p:cxnSp>
          <p:nvCxnSpPr>
            <p:cNvPr id="53" name="Straight Connector 52"/>
            <p:cNvCxnSpPr/>
            <p:nvPr/>
          </p:nvCxnSpPr>
          <p:spPr>
            <a:xfrm flipV="1">
              <a:off x="8971279" y="3726229"/>
              <a:ext cx="0" cy="695750"/>
            </a:xfrm>
            <a:prstGeom prst="line">
              <a:avLst/>
            </a:prstGeom>
            <a:noFill/>
            <a:ln w="38100" cap="rnd" cmpd="sng" algn="ctr">
              <a:solidFill>
                <a:srgbClr val="3D85CD"/>
              </a:solidFill>
              <a:prstDash val="sysDot"/>
              <a:headEnd type="none"/>
              <a:tailEnd type="oval"/>
            </a:ln>
            <a:effectLst/>
          </p:spPr>
        </p:cxnSp>
        <p:sp>
          <p:nvSpPr>
            <p:cNvPr id="54" name="Oval 53"/>
            <p:cNvSpPr/>
            <p:nvPr/>
          </p:nvSpPr>
          <p:spPr bwMode="auto">
            <a:xfrm>
              <a:off x="8788401"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extBox 54"/>
            <p:cNvSpPr txBox="1"/>
            <p:nvPr/>
          </p:nvSpPr>
          <p:spPr>
            <a:xfrm>
              <a:off x="8310879" y="3138734"/>
              <a:ext cx="1320801" cy="584775"/>
            </a:xfrm>
            <a:prstGeom prst="rect">
              <a:avLst/>
            </a:prstGeom>
            <a:noFill/>
          </p:spPr>
          <p:txBody>
            <a:bodyPr wrap="square" rtlCol="0" anchor="ctr" anchorCtr="0">
              <a:spAutoFit/>
            </a:bodyPr>
            <a:lstStyle/>
            <a:p>
              <a:pPr algn="ctr">
                <a:defRPr/>
              </a:pPr>
              <a:r>
                <a:rPr lang="es-MX" sz="1600" kern="0" dirty="0">
                  <a:solidFill>
                    <a:srgbClr val="3D85CD"/>
                  </a:solidFill>
                  <a:cs typeface="Arial" pitchFamily="34" charset="0"/>
                </a:rPr>
                <a:t>Ambiente de QA</a:t>
              </a:r>
            </a:p>
          </p:txBody>
        </p:sp>
      </p:grpSp>
      <p:sp>
        <p:nvSpPr>
          <p:cNvPr id="56" name="Rectangle 55"/>
          <p:cNvSpPr/>
          <p:nvPr/>
        </p:nvSpPr>
        <p:spPr>
          <a:xfrm>
            <a:off x="9897799" y="4141702"/>
            <a:ext cx="1885453" cy="830997"/>
          </a:xfrm>
          <a:prstGeom prst="rect">
            <a:avLst/>
          </a:prstGeom>
        </p:spPr>
        <p:txBody>
          <a:bodyPr wrap="none">
            <a:spAutoFit/>
          </a:bodyPr>
          <a:lstStyle/>
          <a:p>
            <a:pPr>
              <a:defRPr/>
            </a:pPr>
            <a:r>
              <a:rPr lang="es-MX" sz="2400" kern="0" dirty="0">
                <a:solidFill>
                  <a:srgbClr val="F6931A"/>
                </a:solidFill>
                <a:latin typeface="Segoe UI Light"/>
                <a:cs typeface="Arial" pitchFamily="34" charset="0"/>
              </a:rPr>
              <a:t>Monitorea + </a:t>
            </a:r>
          </a:p>
          <a:p>
            <a:pPr>
              <a:defRPr/>
            </a:pPr>
            <a:r>
              <a:rPr lang="es-MX" sz="2400" kern="0" dirty="0">
                <a:solidFill>
                  <a:srgbClr val="F6931A"/>
                </a:solidFill>
                <a:latin typeface="Segoe UI Light"/>
                <a:cs typeface="Arial" pitchFamily="34" charset="0"/>
              </a:rPr>
              <a:t>Aprende</a:t>
            </a:r>
            <a:endParaRPr lang="es-MX" kern="0" dirty="0">
              <a:solidFill>
                <a:srgbClr val="F6931A"/>
              </a:solidFill>
            </a:endParaRPr>
          </a:p>
        </p:txBody>
      </p:sp>
      <p:sp>
        <p:nvSpPr>
          <p:cNvPr id="59" name="Isosceles Triangle 58"/>
          <p:cNvSpPr/>
          <p:nvPr/>
        </p:nvSpPr>
        <p:spPr bwMode="auto">
          <a:xfrm rot="5400000" flipH="1">
            <a:off x="9470938" y="4160559"/>
            <a:ext cx="510159" cy="439792"/>
          </a:xfrm>
          <a:prstGeom prst="triangle">
            <a:avLst/>
          </a:prstGeom>
          <a:solidFill>
            <a:srgbClr val="F6931A"/>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s-MX"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TextBox 61"/>
          <p:cNvSpPr txBox="1"/>
          <p:nvPr/>
        </p:nvSpPr>
        <p:spPr>
          <a:xfrm>
            <a:off x="263303" y="1038580"/>
            <a:ext cx="7230795" cy="1200329"/>
          </a:xfrm>
          <a:prstGeom prst="rect">
            <a:avLst/>
          </a:prstGeom>
          <a:noFill/>
        </p:spPr>
        <p:txBody>
          <a:bodyPr wrap="square" rtlCol="0">
            <a:spAutoFit/>
          </a:bodyPr>
          <a:lstStyle/>
          <a:p>
            <a:pPr>
              <a:defRPr/>
            </a:pPr>
            <a:r>
              <a:rPr lang="es-MX" sz="2400" kern="0" spc="20" dirty="0">
                <a:solidFill>
                  <a:srgbClr val="404040"/>
                </a:solidFill>
                <a:latin typeface="Segoe UI Light"/>
                <a:cs typeface="Arial" pitchFamily="34" charset="0"/>
              </a:rPr>
              <a:t>Cuando la prueba pasa, la compilación es implementada a los ambientes en cada etapa del proceso de entrega</a:t>
            </a:r>
          </a:p>
        </p:txBody>
      </p:sp>
      <p:sp>
        <p:nvSpPr>
          <p:cNvPr id="65" name="Title 18"/>
          <p:cNvSpPr txBox="1">
            <a:spLocks/>
          </p:cNvSpPr>
          <p:nvPr/>
        </p:nvSpPr>
        <p:spPr>
          <a:xfrm>
            <a:off x="194137" y="293184"/>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s-MX" dirty="0">
                <a:solidFill>
                  <a:srgbClr val="3D85CD"/>
                </a:solidFill>
                <a:latin typeface="Segoe UI Light"/>
              </a:rPr>
              <a:t>3 - Entrega</a:t>
            </a:r>
          </a:p>
        </p:txBody>
      </p:sp>
    </p:spTree>
    <p:extLst>
      <p:ext uri="{BB962C8B-B14F-4D97-AF65-F5344CB8AC3E}">
        <p14:creationId xmlns:p14="http://schemas.microsoft.com/office/powerpoint/2010/main" val="1966310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Test Cloud</a:t>
            </a:r>
          </a:p>
        </p:txBody>
      </p:sp>
      <p:sp>
        <p:nvSpPr>
          <p:cNvPr id="5" name="Text Placeholder 4"/>
          <p:cNvSpPr>
            <a:spLocks noGrp="1"/>
          </p:cNvSpPr>
          <p:nvPr>
            <p:ph type="body" sz="quarter" idx="11"/>
          </p:nvPr>
        </p:nvSpPr>
        <p:spPr>
          <a:xfrm>
            <a:off x="270763" y="1785983"/>
            <a:ext cx="5377147" cy="4400307"/>
          </a:xfrm>
        </p:spPr>
        <p:txBody>
          <a:bodyPr/>
          <a:lstStyle/>
          <a:p>
            <a:pPr defTabSz="931367">
              <a:lnSpc>
                <a:spcPct val="100000"/>
              </a:lnSpc>
              <a:spcBef>
                <a:spcPts val="0"/>
              </a:spcBef>
              <a:buClr>
                <a:srgbClr val="FFFFFF"/>
              </a:buClr>
              <a:buSzTx/>
              <a:defRPr/>
            </a:pPr>
            <a:r>
              <a:rPr lang="es-MX" sz="2744" dirty="0">
                <a:solidFill>
                  <a:srgbClr val="FFFFFF"/>
                </a:solidFill>
              </a:rPr>
              <a:t>Mas de 2,000 dispositivos</a:t>
            </a:r>
          </a:p>
          <a:p>
            <a:pPr defTabSz="912750">
              <a:lnSpc>
                <a:spcPct val="100000"/>
              </a:lnSpc>
              <a:spcBef>
                <a:spcPts val="490"/>
              </a:spcBef>
              <a:buSzTx/>
              <a:defRPr/>
            </a:pPr>
            <a:r>
              <a:rPr lang="es-MX" sz="1764" dirty="0">
                <a:solidFill>
                  <a:srgbClr val="FFFFFF"/>
                </a:solidFill>
              </a:rPr>
              <a:t>Automatiza las pruebas de tu app en mas de 2000 diferentes dispositivos, prueba todo lo que los usuarios hacen sin problemas de desempeño y con monitoreo de memoria y desempeño</a:t>
            </a:r>
          </a:p>
          <a:p>
            <a:pPr defTabSz="912750">
              <a:lnSpc>
                <a:spcPct val="100000"/>
              </a:lnSpc>
              <a:spcBef>
                <a:spcPts val="490"/>
              </a:spcBef>
              <a:buSzTx/>
              <a:defRPr/>
            </a:pPr>
            <a:r>
              <a:rPr lang="es-MX" sz="2744" dirty="0">
                <a:solidFill>
                  <a:srgbClr val="FFFFFF"/>
                </a:solidFill>
              </a:rPr>
              <a:t>Dispositivos reales pruebas reales</a:t>
            </a:r>
          </a:p>
          <a:p>
            <a:pPr marL="280064" indent="-280064" defTabSz="912750">
              <a:lnSpc>
                <a:spcPct val="100000"/>
              </a:lnSpc>
              <a:spcBef>
                <a:spcPts val="490"/>
              </a:spcBef>
              <a:buSzTx/>
              <a:buFont typeface="Arial" panose="020B0604020202020204" pitchFamily="34" charset="0"/>
              <a:buChar char="•"/>
              <a:defRPr/>
            </a:pPr>
            <a:r>
              <a:rPr lang="es-MX" sz="1764" spc="-29" dirty="0">
                <a:solidFill>
                  <a:srgbClr val="FFFFFF"/>
                </a:solidFill>
              </a:rPr>
              <a:t>Asegura la calidad de las pruebas en dispositivos reales</a:t>
            </a:r>
          </a:p>
          <a:p>
            <a:pPr marL="280064" indent="-280064" defTabSz="912750">
              <a:lnSpc>
                <a:spcPct val="100000"/>
              </a:lnSpc>
              <a:spcBef>
                <a:spcPts val="490"/>
              </a:spcBef>
              <a:buSzTx/>
              <a:buFont typeface="Arial" panose="020B0604020202020204" pitchFamily="34" charset="0"/>
              <a:buChar char="•"/>
              <a:defRPr/>
            </a:pPr>
            <a:r>
              <a:rPr lang="es-MX" sz="1764" spc="-29" dirty="0">
                <a:solidFill>
                  <a:srgbClr val="FFFFFF"/>
                </a:solidFill>
              </a:rPr>
              <a:t>Automatiza las pruebas de </a:t>
            </a:r>
            <a:r>
              <a:rPr lang="es-MX" sz="1764" spc="-29" dirty="0" err="1">
                <a:solidFill>
                  <a:srgbClr val="FFFFFF"/>
                </a:solidFill>
              </a:rPr>
              <a:t>app´s</a:t>
            </a:r>
            <a:r>
              <a:rPr lang="es-MX" sz="1764" spc="-29" dirty="0">
                <a:solidFill>
                  <a:srgbClr val="FFFFFF"/>
                </a:solidFill>
              </a:rPr>
              <a:t> en dispositivos reales</a:t>
            </a:r>
          </a:p>
          <a:p>
            <a:pPr marL="280064" indent="-280064" defTabSz="912750">
              <a:lnSpc>
                <a:spcPct val="100000"/>
              </a:lnSpc>
              <a:spcBef>
                <a:spcPts val="490"/>
              </a:spcBef>
              <a:buSzTx/>
              <a:buFont typeface="Arial" panose="020B0604020202020204" pitchFamily="34" charset="0"/>
              <a:buChar char="•"/>
              <a:defRPr/>
            </a:pPr>
            <a:r>
              <a:rPr lang="es-MX" sz="1764" spc="-29" dirty="0">
                <a:solidFill>
                  <a:srgbClr val="FFFFFF"/>
                </a:solidFill>
              </a:rPr>
              <a:t>Utiliza C#, Ruby, o </a:t>
            </a:r>
            <a:r>
              <a:rPr lang="es-MX" sz="1764" spc="-29" dirty="0" err="1">
                <a:solidFill>
                  <a:srgbClr val="FFFFFF"/>
                </a:solidFill>
              </a:rPr>
              <a:t>Cucumber</a:t>
            </a:r>
            <a:r>
              <a:rPr lang="es-MX" sz="1764" spc="-29" dirty="0">
                <a:solidFill>
                  <a:srgbClr val="FFFFFF"/>
                </a:solidFill>
              </a:rPr>
              <a:t> para crear pruebas automáticas</a:t>
            </a:r>
          </a:p>
          <a:p>
            <a:pPr marL="280064" indent="-280064" defTabSz="912750">
              <a:lnSpc>
                <a:spcPct val="100000"/>
              </a:lnSpc>
              <a:spcBef>
                <a:spcPts val="490"/>
              </a:spcBef>
              <a:buSzTx/>
              <a:buFont typeface="Arial" panose="020B0604020202020204" pitchFamily="34" charset="0"/>
              <a:buChar char="•"/>
              <a:defRPr/>
            </a:pPr>
            <a:r>
              <a:rPr lang="es-MX" sz="1764" spc="-29" dirty="0">
                <a:solidFill>
                  <a:srgbClr val="FFFFFF"/>
                </a:solidFill>
              </a:rPr>
              <a:t>Se integra con sistemas de integración continua</a:t>
            </a:r>
            <a:endParaRPr lang="es-MX" sz="1764" spc="-20" dirty="0">
              <a:solidFill>
                <a:srgbClr val="FFFFFF"/>
              </a:solidFill>
            </a:endParaRPr>
          </a:p>
        </p:txBody>
      </p:sp>
      <p:pic>
        <p:nvPicPr>
          <p:cNvPr id="6" name="Picture Placeholder 3"/>
          <p:cNvPicPr>
            <a:picLocks noChangeAspect="1"/>
          </p:cNvPicPr>
          <p:nvPr/>
        </p:nvPicPr>
        <p:blipFill>
          <a:blip r:embed="rId2">
            <a:extLst>
              <a:ext uri="{28A0092B-C50C-407E-A947-70E740481C1C}">
                <a14:useLocalDpi xmlns:a14="http://schemas.microsoft.com/office/drawing/2010/main" val="0"/>
              </a:ext>
            </a:extLst>
          </a:blip>
          <a:srcRect l="4139" r="4139"/>
          <a:stretch>
            <a:fillRect/>
          </a:stretch>
        </p:blipFill>
        <p:spPr>
          <a:xfrm>
            <a:off x="6103647" y="5270"/>
            <a:ext cx="6086766" cy="6847463"/>
          </a:xfrm>
          <a:prstGeom prst="rect">
            <a:avLst/>
          </a:prstGeom>
        </p:spPr>
      </p:pic>
    </p:spTree>
    <p:extLst>
      <p:ext uri="{BB962C8B-B14F-4D97-AF65-F5344CB8AC3E}">
        <p14:creationId xmlns:p14="http://schemas.microsoft.com/office/powerpoint/2010/main" val="270117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89" y="2638425"/>
            <a:ext cx="8988425" cy="1493838"/>
          </a:xfrm>
        </p:spPr>
        <p:txBody>
          <a:bodyPr/>
          <a:lstStyle/>
          <a:p>
            <a:r>
              <a:rPr lang="es-MX" sz="8000" b="1" dirty="0">
                <a:solidFill>
                  <a:schemeClr val="bg2"/>
                </a:solidFill>
              </a:rPr>
              <a:t>Demo </a:t>
            </a:r>
            <a:r>
              <a:rPr lang="es-MX" sz="8000" b="1" dirty="0" err="1">
                <a:solidFill>
                  <a:schemeClr val="bg2"/>
                </a:solidFill>
              </a:rPr>
              <a:t>Xamarin</a:t>
            </a:r>
            <a:r>
              <a:rPr lang="es-MX" sz="8000" b="1" dirty="0">
                <a:solidFill>
                  <a:schemeClr val="bg2"/>
                </a:solidFill>
              </a:rPr>
              <a:t>….</a:t>
            </a:r>
            <a:endParaRPr lang="en-US" sz="8000" b="1" dirty="0">
              <a:solidFill>
                <a:schemeClr val="bg2"/>
              </a:solidFill>
            </a:endParaRPr>
          </a:p>
        </p:txBody>
      </p:sp>
    </p:spTree>
    <p:extLst>
      <p:ext uri="{BB962C8B-B14F-4D97-AF65-F5344CB8AC3E}">
        <p14:creationId xmlns:p14="http://schemas.microsoft.com/office/powerpoint/2010/main" val="16571227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rot="16200000" flipV="1">
            <a:off x="4760179" y="3277094"/>
            <a:ext cx="2880000" cy="72000"/>
          </a:xfrm>
          <a:prstGeom prst="rect">
            <a:avLst/>
          </a:prstGeom>
          <a:solidFill>
            <a:srgbClr val="F593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4" name="Picture 73"/>
          <p:cNvPicPr>
            <a:picLocks noChangeAspect="1"/>
          </p:cNvPicPr>
          <p:nvPr/>
        </p:nvPicPr>
        <p:blipFill rotWithShape="1">
          <a:blip r:embed="rId2"/>
          <a:srcRect l="10669" t="4791" r="13686" b="52043"/>
          <a:stretch/>
        </p:blipFill>
        <p:spPr>
          <a:xfrm>
            <a:off x="3917103" y="4450082"/>
            <a:ext cx="4602480" cy="2407919"/>
          </a:xfrm>
          <a:prstGeom prst="rect">
            <a:avLst/>
          </a:prstGeom>
        </p:spPr>
      </p:pic>
      <p:sp>
        <p:nvSpPr>
          <p:cNvPr id="75" name="Oval 74"/>
          <p:cNvSpPr/>
          <p:nvPr/>
        </p:nvSpPr>
        <p:spPr bwMode="auto">
          <a:xfrm>
            <a:off x="5963737" y="4463714"/>
            <a:ext cx="457196" cy="457196"/>
          </a:xfrm>
          <a:prstGeom prst="ellipse">
            <a:avLst/>
          </a:prstGeom>
          <a:solidFill>
            <a:srgbClr val="F6931A"/>
          </a:solidFill>
          <a:ln w="76200" cap="flat" cmpd="sng" algn="ctr">
            <a:solidFill>
              <a:srgbClr val="F6931A"/>
            </a:solidFill>
            <a:prstDash val="solid"/>
            <a:headEnd type="none" w="med" len="med"/>
            <a:tailEnd type="none" w="med" len="med"/>
          </a:ln>
          <a:effectLst/>
        </p:spPr>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s-MX" sz="2400" kern="0" dirty="0">
                <a:solidFill>
                  <a:srgbClr val="FFFFFF"/>
                </a:solidFill>
                <a:latin typeface="Segoe UI Light"/>
                <a:ea typeface="Segoe UI" pitchFamily="34" charset="0"/>
                <a:cs typeface="Segoe UI" pitchFamily="34" charset="0"/>
              </a:rPr>
              <a:t>4</a:t>
            </a:r>
          </a:p>
        </p:txBody>
      </p:sp>
      <p:cxnSp>
        <p:nvCxnSpPr>
          <p:cNvPr id="76" name="Straight Connector 75"/>
          <p:cNvCxnSpPr/>
          <p:nvPr/>
        </p:nvCxnSpPr>
        <p:spPr>
          <a:xfrm rot="16200000">
            <a:off x="6798278" y="3320467"/>
            <a:ext cx="0" cy="695750"/>
          </a:xfrm>
          <a:prstGeom prst="line">
            <a:avLst/>
          </a:prstGeom>
          <a:noFill/>
          <a:ln w="38100" cap="rnd" cmpd="sng" algn="ctr">
            <a:solidFill>
              <a:srgbClr val="F6931A"/>
            </a:solidFill>
            <a:prstDash val="sysDot"/>
            <a:headEnd type="none"/>
            <a:tailEnd type="oval"/>
          </a:ln>
          <a:effectLst/>
        </p:spPr>
      </p:cxnSp>
      <p:sp>
        <p:nvSpPr>
          <p:cNvPr id="77" name="TextBox 76"/>
          <p:cNvSpPr txBox="1"/>
          <p:nvPr/>
        </p:nvSpPr>
        <p:spPr>
          <a:xfrm>
            <a:off x="7333653" y="3506341"/>
            <a:ext cx="1185930" cy="324000"/>
          </a:xfrm>
          <a:prstGeom prst="rect">
            <a:avLst/>
          </a:prstGeom>
          <a:noFill/>
        </p:spPr>
        <p:txBody>
          <a:bodyPr wrap="square" lIns="0" tIns="0" rIns="0" bIns="0" rtlCol="0" anchor="ctr" anchorCtr="0">
            <a:noAutofit/>
          </a:bodyPr>
          <a:lstStyle/>
          <a:p>
            <a:pPr>
              <a:defRPr/>
            </a:pPr>
            <a:r>
              <a:rPr lang="es-MX" sz="1600" kern="0" dirty="0">
                <a:solidFill>
                  <a:srgbClr val="F6931A"/>
                </a:solidFill>
                <a:cs typeface="Arial" pitchFamily="34" charset="0"/>
              </a:rPr>
              <a:t>Monitoreo</a:t>
            </a:r>
          </a:p>
        </p:txBody>
      </p:sp>
      <p:sp>
        <p:nvSpPr>
          <p:cNvPr id="78" name="Oval 77"/>
          <p:cNvSpPr/>
          <p:nvPr/>
        </p:nvSpPr>
        <p:spPr bwMode="auto">
          <a:xfrm rot="16200000">
            <a:off x="6003971" y="3485464"/>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9" name="Straight Connector 78"/>
          <p:cNvCxnSpPr/>
          <p:nvPr/>
        </p:nvCxnSpPr>
        <p:spPr>
          <a:xfrm rot="5400000" flipH="1">
            <a:off x="5740855" y="2340264"/>
            <a:ext cx="0" cy="695750"/>
          </a:xfrm>
          <a:prstGeom prst="line">
            <a:avLst/>
          </a:prstGeom>
          <a:noFill/>
          <a:ln w="38100" cap="rnd" cmpd="sng" algn="ctr">
            <a:solidFill>
              <a:srgbClr val="F6931A"/>
            </a:solidFill>
            <a:prstDash val="sysDot"/>
            <a:headEnd type="none"/>
            <a:tailEnd type="oval"/>
          </a:ln>
          <a:effectLst/>
        </p:spPr>
      </p:cxnSp>
      <p:sp>
        <p:nvSpPr>
          <p:cNvPr id="80" name="Oval 79"/>
          <p:cNvSpPr/>
          <p:nvPr/>
        </p:nvSpPr>
        <p:spPr bwMode="auto">
          <a:xfrm rot="16200000">
            <a:off x="6003970" y="2505262"/>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p:cNvSpPr txBox="1"/>
          <p:nvPr/>
        </p:nvSpPr>
        <p:spPr>
          <a:xfrm>
            <a:off x="3516314" y="2517385"/>
            <a:ext cx="1687604" cy="338554"/>
          </a:xfrm>
          <a:prstGeom prst="rect">
            <a:avLst/>
          </a:prstGeom>
          <a:noFill/>
        </p:spPr>
        <p:txBody>
          <a:bodyPr wrap="square" lIns="0" tIns="0" rIns="0" bIns="0" rtlCol="0" anchor="ctr">
            <a:noAutofit/>
          </a:bodyPr>
          <a:lstStyle/>
          <a:p>
            <a:pPr algn="r">
              <a:defRPr/>
            </a:pPr>
            <a:r>
              <a:rPr lang="es-MX" sz="1600" kern="0" dirty="0">
                <a:solidFill>
                  <a:srgbClr val="F6931A"/>
                </a:solidFill>
                <a:cs typeface="Arial" pitchFamily="34" charset="0"/>
              </a:rPr>
              <a:t>Retroalimentación</a:t>
            </a:r>
          </a:p>
        </p:txBody>
      </p:sp>
      <p:sp>
        <p:nvSpPr>
          <p:cNvPr id="82" name="Rectangle 81"/>
          <p:cNvSpPr/>
          <p:nvPr/>
        </p:nvSpPr>
        <p:spPr>
          <a:xfrm>
            <a:off x="6497664" y="1640375"/>
            <a:ext cx="3759362" cy="461665"/>
          </a:xfrm>
          <a:prstGeom prst="rect">
            <a:avLst/>
          </a:prstGeom>
        </p:spPr>
        <p:txBody>
          <a:bodyPr wrap="none">
            <a:spAutoFit/>
          </a:bodyPr>
          <a:lstStyle/>
          <a:p>
            <a:pPr>
              <a:defRPr/>
            </a:pPr>
            <a:r>
              <a:rPr lang="es-MX" sz="2400" kern="0" dirty="0">
                <a:solidFill>
                  <a:srgbClr val="C02DA2"/>
                </a:solidFill>
                <a:latin typeface="Segoe UI Light"/>
                <a:cs typeface="Arial" pitchFamily="34" charset="0"/>
              </a:rPr>
              <a:t>Planea la siguiente iteración</a:t>
            </a:r>
            <a:endParaRPr lang="es-MX" kern="0" dirty="0">
              <a:solidFill>
                <a:srgbClr val="C02DA2"/>
              </a:solidFill>
            </a:endParaRPr>
          </a:p>
        </p:txBody>
      </p:sp>
      <p:sp>
        <p:nvSpPr>
          <p:cNvPr id="83" name="Isosceles Triangle 82"/>
          <p:cNvSpPr/>
          <p:nvPr/>
        </p:nvSpPr>
        <p:spPr bwMode="auto">
          <a:xfrm rot="10800000" flipV="1">
            <a:off x="5945726" y="1560147"/>
            <a:ext cx="510159" cy="439792"/>
          </a:xfrm>
          <a:prstGeom prst="triangle">
            <a:avLst/>
          </a:prstGeom>
          <a:solidFill>
            <a:srgbClr val="C02DA2"/>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s-MX"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TextBox 83"/>
          <p:cNvSpPr txBox="1"/>
          <p:nvPr/>
        </p:nvSpPr>
        <p:spPr>
          <a:xfrm>
            <a:off x="252152" y="1038580"/>
            <a:ext cx="10798437" cy="830997"/>
          </a:xfrm>
          <a:prstGeom prst="rect">
            <a:avLst/>
          </a:prstGeom>
          <a:noFill/>
        </p:spPr>
        <p:txBody>
          <a:bodyPr wrap="square" rtlCol="0">
            <a:spAutoFit/>
          </a:bodyPr>
          <a:lstStyle/>
          <a:p>
            <a:pPr>
              <a:defRPr/>
            </a:pPr>
            <a:r>
              <a:rPr lang="es-MX" sz="2400" kern="0" spc="20" dirty="0">
                <a:solidFill>
                  <a:srgbClr val="404040"/>
                </a:solidFill>
                <a:latin typeface="Segoe UI Light"/>
                <a:cs typeface="Arial" pitchFamily="34" charset="0"/>
              </a:rPr>
              <a:t>Aprende y entiende como los usuarios utilizan tu aplicación, como reaccionar y rápidamente arreglar incidentes y defectos</a:t>
            </a:r>
          </a:p>
        </p:txBody>
      </p:sp>
      <p:sp>
        <p:nvSpPr>
          <p:cNvPr id="85" name="Title 18"/>
          <p:cNvSpPr txBox="1">
            <a:spLocks/>
          </p:cNvSpPr>
          <p:nvPr/>
        </p:nvSpPr>
        <p:spPr>
          <a:xfrm>
            <a:off x="182986" y="293184"/>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s-MX" dirty="0">
                <a:solidFill>
                  <a:srgbClr val="FC961B"/>
                </a:solidFill>
                <a:latin typeface="Segoe UI Light"/>
              </a:rPr>
              <a:t>4 – Monitorea + Aprende</a:t>
            </a:r>
          </a:p>
        </p:txBody>
      </p:sp>
    </p:spTree>
    <p:extLst>
      <p:ext uri="{BB962C8B-B14F-4D97-AF65-F5344CB8AC3E}">
        <p14:creationId xmlns:p14="http://schemas.microsoft.com/office/powerpoint/2010/main" val="3978402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88" y="1380"/>
            <a:ext cx="6313170" cy="68552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5" tIns="44808" rIns="89615" bIns="44808" numCol="1" rtlCol="0" anchor="ctr" anchorCtr="0" compatLnSpc="1">
            <a:prstTxWarp prst="textNoShape">
              <a:avLst/>
            </a:prstTxWarp>
          </a:bodyPr>
          <a:lstStyle/>
          <a:p>
            <a:pPr algn="ctr" defTabSz="895908" fontAlgn="base">
              <a:lnSpc>
                <a:spcPct val="90000"/>
              </a:lnSpc>
              <a:spcBef>
                <a:spcPct val="0"/>
              </a:spcBef>
              <a:spcAft>
                <a:spcPct val="0"/>
              </a:spcAft>
            </a:pPr>
            <a:endParaRPr lang="en-US" sz="1960" kern="0" spc="-49"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70759" y="290775"/>
            <a:ext cx="6044000" cy="899303"/>
          </a:xfrm>
        </p:spPr>
        <p:txBody>
          <a:bodyPr/>
          <a:lstStyle/>
          <a:p>
            <a:r>
              <a:rPr lang="en-US" sz="3920" dirty="0">
                <a:solidFill>
                  <a:schemeClr val="bg1"/>
                </a:solidFill>
              </a:rPr>
              <a:t>Application Insights</a:t>
            </a:r>
          </a:p>
        </p:txBody>
      </p:sp>
      <p:sp>
        <p:nvSpPr>
          <p:cNvPr id="4" name="Rectangle 3"/>
          <p:cNvSpPr/>
          <p:nvPr/>
        </p:nvSpPr>
        <p:spPr>
          <a:xfrm>
            <a:off x="517583" y="2174524"/>
            <a:ext cx="5136780" cy="1721240"/>
          </a:xfrm>
          <a:prstGeom prst="rect">
            <a:avLst/>
          </a:prstGeom>
        </p:spPr>
        <p:txBody>
          <a:bodyPr wrap="square">
            <a:spAutoFit/>
          </a:bodyPr>
          <a:lstStyle/>
          <a:p>
            <a:pPr defTabSz="913912"/>
            <a:r>
              <a:rPr lang="es-MX" sz="1764" kern="0" dirty="0">
                <a:solidFill>
                  <a:srgbClr val="FFFFFF"/>
                </a:solidFill>
                <a:latin typeface="Segoe UI Light"/>
              </a:rPr>
              <a:t>Crea una cuenta de Visual Studio Online.</a:t>
            </a:r>
          </a:p>
          <a:p>
            <a:pPr defTabSz="913912"/>
            <a:endParaRPr lang="es-MX" sz="1764" kern="0" dirty="0">
              <a:solidFill>
                <a:srgbClr val="FFFFFF"/>
              </a:solidFill>
              <a:latin typeface="Segoe UI Light"/>
            </a:endParaRPr>
          </a:p>
          <a:p>
            <a:pPr defTabSz="913912"/>
            <a:r>
              <a:rPr lang="es-MX" sz="1764" kern="0" dirty="0">
                <a:solidFill>
                  <a:srgbClr val="FFFFFF"/>
                </a:solidFill>
                <a:latin typeface="Segoe UI Light"/>
              </a:rPr>
              <a:t>Agrega tu extensión en Visual Studio.</a:t>
            </a:r>
          </a:p>
          <a:p>
            <a:pPr defTabSz="913912"/>
            <a:endParaRPr lang="es-MX" sz="1764" kern="0" dirty="0">
              <a:solidFill>
                <a:srgbClr val="FFFFFF"/>
              </a:solidFill>
              <a:latin typeface="Segoe UI Light"/>
            </a:endParaRPr>
          </a:p>
          <a:p>
            <a:pPr defTabSz="913912"/>
            <a:r>
              <a:rPr lang="es-MX" sz="1764" kern="0" dirty="0">
                <a:solidFill>
                  <a:srgbClr val="FFFFFF"/>
                </a:solidFill>
                <a:latin typeface="Segoe UI Light"/>
              </a:rPr>
              <a:t>Agrega </a:t>
            </a:r>
            <a:r>
              <a:rPr lang="es-MX" sz="1764" kern="0" dirty="0" err="1">
                <a:solidFill>
                  <a:srgbClr val="FFFFFF"/>
                </a:solidFill>
                <a:latin typeface="Segoe UI Light"/>
              </a:rPr>
              <a:t>Application</a:t>
            </a:r>
            <a:r>
              <a:rPr lang="es-MX" sz="1764" kern="0" dirty="0">
                <a:solidFill>
                  <a:srgbClr val="FFFFFF"/>
                </a:solidFill>
                <a:latin typeface="Segoe UI Light"/>
              </a:rPr>
              <a:t> </a:t>
            </a:r>
            <a:r>
              <a:rPr lang="es-MX" sz="1764" kern="0" dirty="0" err="1">
                <a:solidFill>
                  <a:srgbClr val="FFFFFF"/>
                </a:solidFill>
                <a:latin typeface="Segoe UI Light"/>
              </a:rPr>
              <a:t>Insights</a:t>
            </a:r>
            <a:r>
              <a:rPr lang="es-MX" sz="1764" kern="0" dirty="0">
                <a:solidFill>
                  <a:srgbClr val="FFFFFF"/>
                </a:solidFill>
                <a:latin typeface="Segoe UI Light"/>
              </a:rPr>
              <a:t> a proyectos nuevos o existentes.</a:t>
            </a:r>
          </a:p>
        </p:txBody>
      </p:sp>
      <p:sp>
        <p:nvSpPr>
          <p:cNvPr id="7" name="Content Placeholder 2"/>
          <p:cNvSpPr txBox="1">
            <a:spLocks/>
          </p:cNvSpPr>
          <p:nvPr/>
        </p:nvSpPr>
        <p:spPr>
          <a:xfrm>
            <a:off x="121392" y="1394204"/>
            <a:ext cx="5048225" cy="56106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s-MX" sz="2744" b="1" dirty="0">
                <a:gradFill>
                  <a:gsLst>
                    <a:gs pos="1250">
                      <a:srgbClr val="FFFFFF"/>
                    </a:gs>
                    <a:gs pos="100000">
                      <a:srgbClr val="FFFFFF"/>
                    </a:gs>
                  </a:gsLst>
                  <a:lin ang="5400000" scaled="0"/>
                </a:gradFill>
                <a:latin typeface="Segoe UI"/>
              </a:rPr>
              <a:t>Comenzar es simple</a:t>
            </a:r>
          </a:p>
        </p:txBody>
      </p:sp>
      <p:sp>
        <p:nvSpPr>
          <p:cNvPr id="12" name="TextBox 11"/>
          <p:cNvSpPr txBox="1"/>
          <p:nvPr/>
        </p:nvSpPr>
        <p:spPr>
          <a:xfrm>
            <a:off x="7885627" y="4193228"/>
            <a:ext cx="1960256" cy="533917"/>
          </a:xfrm>
          <a:prstGeom prst="rect">
            <a:avLst/>
          </a:prstGeom>
          <a:noFill/>
        </p:spPr>
        <p:txBody>
          <a:bodyPr wrap="square" lIns="179238" tIns="143391" rIns="179238" bIns="143391" rtlCol="0">
            <a:spAutoFit/>
          </a:bodyPr>
          <a:lstStyle/>
          <a:p>
            <a:pPr defTabSz="914180">
              <a:lnSpc>
                <a:spcPct val="90000"/>
              </a:lnSpc>
              <a:spcAft>
                <a:spcPts val="588"/>
              </a:spcAft>
            </a:pPr>
            <a:endParaRPr lang="en-US" sz="1764" kern="0" dirty="0">
              <a:solidFill>
                <a:srgbClr val="3F3F3F"/>
              </a:solidFill>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8877" y="290775"/>
            <a:ext cx="4309938" cy="926637"/>
          </a:xfrm>
          <a:prstGeom prst="rect">
            <a:avLst/>
          </a:prstGeom>
          <a:ln w="12700">
            <a:noFill/>
          </a:ln>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1277" y="1020792"/>
            <a:ext cx="4309938" cy="4051341"/>
          </a:xfrm>
          <a:prstGeom prst="rect">
            <a:avLst/>
          </a:prstGeom>
          <a:ln w="12700">
            <a:noFill/>
          </a:ln>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2695" y="4193227"/>
            <a:ext cx="3152603" cy="2405745"/>
          </a:xfrm>
          <a:prstGeom prst="rect">
            <a:avLst/>
          </a:prstGeom>
          <a:ln w="12700">
            <a:noFill/>
          </a:ln>
        </p:spPr>
      </p:pic>
    </p:spTree>
    <p:extLst>
      <p:ext uri="{BB962C8B-B14F-4D97-AF65-F5344CB8AC3E}">
        <p14:creationId xmlns:p14="http://schemas.microsoft.com/office/powerpoint/2010/main" val="424296497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88" y="1380"/>
            <a:ext cx="6313170" cy="68552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5" tIns="44808" rIns="89615" bIns="44808" numCol="1" rtlCol="0" anchor="ctr" anchorCtr="0" compatLnSpc="1">
            <a:prstTxWarp prst="textNoShape">
              <a:avLst/>
            </a:prstTxWarp>
          </a:bodyPr>
          <a:lstStyle/>
          <a:p>
            <a:pPr algn="ctr" defTabSz="895908" fontAlgn="base">
              <a:lnSpc>
                <a:spcPct val="90000"/>
              </a:lnSpc>
              <a:spcBef>
                <a:spcPct val="0"/>
              </a:spcBef>
              <a:spcAft>
                <a:spcPct val="0"/>
              </a:spcAft>
            </a:pPr>
            <a:endParaRPr lang="en-US" sz="1960" kern="0" spc="-49"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70759" y="290775"/>
            <a:ext cx="6044000" cy="899303"/>
          </a:xfrm>
        </p:spPr>
        <p:txBody>
          <a:bodyPr/>
          <a:lstStyle/>
          <a:p>
            <a:r>
              <a:rPr lang="en-US" sz="3920" dirty="0">
                <a:solidFill>
                  <a:schemeClr val="bg1"/>
                </a:solidFill>
              </a:rPr>
              <a:t>Application Insights</a:t>
            </a:r>
          </a:p>
        </p:txBody>
      </p:sp>
      <p:sp>
        <p:nvSpPr>
          <p:cNvPr id="4" name="Rectangle 3"/>
          <p:cNvSpPr/>
          <p:nvPr/>
        </p:nvSpPr>
        <p:spPr>
          <a:xfrm>
            <a:off x="517583" y="2473255"/>
            <a:ext cx="5136780" cy="906787"/>
          </a:xfrm>
          <a:prstGeom prst="rect">
            <a:avLst/>
          </a:prstGeom>
        </p:spPr>
        <p:txBody>
          <a:bodyPr wrap="square">
            <a:spAutoFit/>
          </a:bodyPr>
          <a:lstStyle/>
          <a:p>
            <a:pPr defTabSz="913912"/>
            <a:r>
              <a:rPr lang="es-MX" sz="1764" kern="0" dirty="0">
                <a:solidFill>
                  <a:srgbClr val="FFFFFF"/>
                </a:solidFill>
                <a:latin typeface="Segoe UI Light"/>
              </a:rPr>
              <a:t>Obtén una vista de 360° de la salud de tu aplicación con métricas relevantes para detectar problemas en producción</a:t>
            </a:r>
          </a:p>
        </p:txBody>
      </p:sp>
      <p:sp>
        <p:nvSpPr>
          <p:cNvPr id="7" name="Content Placeholder 2"/>
          <p:cNvSpPr txBox="1">
            <a:spLocks/>
          </p:cNvSpPr>
          <p:nvPr/>
        </p:nvSpPr>
        <p:spPr>
          <a:xfrm>
            <a:off x="121392" y="1394204"/>
            <a:ext cx="5048225" cy="941068"/>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s-MX" sz="2744" b="1" dirty="0">
                <a:gradFill>
                  <a:gsLst>
                    <a:gs pos="1250">
                      <a:srgbClr val="FFFFFF"/>
                    </a:gs>
                    <a:gs pos="100000">
                      <a:srgbClr val="FFFFFF"/>
                    </a:gs>
                  </a:gsLst>
                  <a:lin ang="5400000" scaled="0"/>
                </a:gradFill>
                <a:latin typeface="Segoe UI"/>
              </a:rPr>
              <a:t>Detecta antes que tus clientes sepan</a:t>
            </a:r>
          </a:p>
        </p:txBody>
      </p:sp>
      <p:pic>
        <p:nvPicPr>
          <p:cNvPr id="15" name="Picture 1"/>
          <p:cNvPicPr>
            <a:picLocks noChangeAspect="1"/>
          </p:cNvPicPr>
          <p:nvPr/>
        </p:nvPicPr>
        <p:blipFill rotWithShape="1">
          <a:blip r:embed="rId4"/>
          <a:srcRect t="4153"/>
          <a:stretch/>
        </p:blipFill>
        <p:spPr>
          <a:xfrm>
            <a:off x="6434561" y="1394204"/>
            <a:ext cx="5580036" cy="2657116"/>
          </a:xfrm>
          <a:prstGeom prst="rect">
            <a:avLst/>
          </a:prstGeom>
          <a:effectLst/>
        </p:spPr>
      </p:pic>
      <p:sp>
        <p:nvSpPr>
          <p:cNvPr id="16" name="TextBox 15"/>
          <p:cNvSpPr txBox="1"/>
          <p:nvPr/>
        </p:nvSpPr>
        <p:spPr>
          <a:xfrm>
            <a:off x="6383574" y="4621136"/>
            <a:ext cx="2695003" cy="863215"/>
          </a:xfrm>
          <a:prstGeom prst="rect">
            <a:avLst/>
          </a:prstGeom>
          <a:noFill/>
        </p:spPr>
        <p:txBody>
          <a:bodyPr wrap="square" lIns="179238" tIns="143391" rIns="179238" bIns="143391" rtlCol="0">
            <a:spAutoFit/>
          </a:bodyPr>
          <a:lstStyle/>
          <a:p>
            <a:pPr defTabSz="913912">
              <a:lnSpc>
                <a:spcPct val="90000"/>
              </a:lnSpc>
              <a:spcAft>
                <a:spcPts val="588"/>
              </a:spcAft>
            </a:pPr>
            <a:r>
              <a:rPr lang="en-US" sz="1372" kern="0" dirty="0">
                <a:solidFill>
                  <a:srgbClr val="3F3F3F"/>
                </a:solidFill>
              </a:rPr>
              <a:t>Identify issues and patterns with your platform and application in production</a:t>
            </a:r>
          </a:p>
        </p:txBody>
      </p:sp>
      <p:sp>
        <p:nvSpPr>
          <p:cNvPr id="17" name="TextBox 16"/>
          <p:cNvSpPr txBox="1"/>
          <p:nvPr/>
        </p:nvSpPr>
        <p:spPr>
          <a:xfrm>
            <a:off x="8757872" y="107795"/>
            <a:ext cx="2805309" cy="673178"/>
          </a:xfrm>
          <a:prstGeom prst="rect">
            <a:avLst/>
          </a:prstGeom>
          <a:noFill/>
        </p:spPr>
        <p:txBody>
          <a:bodyPr wrap="square" lIns="179238" tIns="143391" rIns="179238" bIns="143391" rtlCol="0">
            <a:spAutoFit/>
          </a:bodyPr>
          <a:lstStyle/>
          <a:p>
            <a:pPr defTabSz="913912">
              <a:lnSpc>
                <a:spcPct val="90000"/>
              </a:lnSpc>
              <a:spcAft>
                <a:spcPts val="588"/>
              </a:spcAft>
            </a:pPr>
            <a:r>
              <a:rPr lang="en-US" sz="1372" kern="0" dirty="0">
                <a:solidFill>
                  <a:srgbClr val="3F3F3F"/>
                </a:solidFill>
              </a:rPr>
              <a:t>Check the pulse of your platform and application</a:t>
            </a:r>
          </a:p>
        </p:txBody>
      </p:sp>
      <p:sp>
        <p:nvSpPr>
          <p:cNvPr id="22" name="Bent Arrow 21"/>
          <p:cNvSpPr/>
          <p:nvPr/>
        </p:nvSpPr>
        <p:spPr bwMode="auto">
          <a:xfrm rot="5400000" flipV="1">
            <a:off x="7708230" y="494692"/>
            <a:ext cx="1250934" cy="1057584"/>
          </a:xfrm>
          <a:prstGeom prst="bentArrow">
            <a:avLst>
              <a:gd name="adj1" fmla="val 8047"/>
              <a:gd name="adj2" fmla="val 8417"/>
              <a:gd name="adj3" fmla="val 9692"/>
              <a:gd name="adj4" fmla="val 4375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9764400" y="4182820"/>
            <a:ext cx="2426014" cy="1053253"/>
          </a:xfrm>
          <a:prstGeom prst="rect">
            <a:avLst/>
          </a:prstGeom>
          <a:noFill/>
        </p:spPr>
        <p:txBody>
          <a:bodyPr wrap="square" lIns="179238" tIns="143391" rIns="179238" bIns="143391" rtlCol="0">
            <a:spAutoFit/>
          </a:bodyPr>
          <a:lstStyle/>
          <a:p>
            <a:pPr defTabSz="913912">
              <a:lnSpc>
                <a:spcPct val="90000"/>
              </a:lnSpc>
              <a:spcAft>
                <a:spcPts val="588"/>
              </a:spcAft>
            </a:pPr>
            <a:r>
              <a:rPr lang="en-US" sz="1372" kern="0" dirty="0">
                <a:solidFill>
                  <a:srgbClr val="3F3F3F"/>
                </a:solidFill>
              </a:rPr>
              <a:t>Set up a view of your platform and application health with metrics that you care about</a:t>
            </a:r>
          </a:p>
        </p:txBody>
      </p:sp>
      <p:sp>
        <p:nvSpPr>
          <p:cNvPr id="25" name="Bent Arrow 24"/>
          <p:cNvSpPr/>
          <p:nvPr/>
        </p:nvSpPr>
        <p:spPr bwMode="auto">
          <a:xfrm rot="10800000" flipV="1">
            <a:off x="10471487" y="3015231"/>
            <a:ext cx="1250934" cy="1280027"/>
          </a:xfrm>
          <a:prstGeom prst="bentArrow">
            <a:avLst>
              <a:gd name="adj1" fmla="val 8047"/>
              <a:gd name="adj2" fmla="val 8417"/>
              <a:gd name="adj3" fmla="val 9692"/>
              <a:gd name="adj4" fmla="val 4375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Bent Arrow 25"/>
          <p:cNvSpPr/>
          <p:nvPr/>
        </p:nvSpPr>
        <p:spPr bwMode="auto">
          <a:xfrm rot="16200000" flipV="1">
            <a:off x="8393923" y="3851610"/>
            <a:ext cx="1250934" cy="1280027"/>
          </a:xfrm>
          <a:prstGeom prst="bentArrow">
            <a:avLst>
              <a:gd name="adj1" fmla="val 8047"/>
              <a:gd name="adj2" fmla="val 8417"/>
              <a:gd name="adj3" fmla="val 9692"/>
              <a:gd name="adj4" fmla="val 4375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24280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Machine generated alternative text:&#10;OVERVIEWS AVAILABIliTY PERFORMANCE USAGE DIAGNOSTICS APPUCATION ONBOARDING&#10;Synthetic Transactions&#10;a4aprodminitoringdoriotalte - Availability&#10;, X&#10;&lt;&#10;4 a4aprodminitoringdonotalter&#10;apmprodeventflow&#10;apmprodperfflow&#10;a pm prod RDD FI ow&#10;AppAnalyticsE2EFlowTest&#10;GenerateWadEntry&#10;gsmte2evalidation&#10;gsmtestcreation&#10;LogSearchTipTest&#10;usagedatacollecitonend point-ss&#10;usagedatacollectionednpoint-s&#10;usagedatacollectorendpoint&#10;vso_e2e&#10;vsologinprod&#10;vso_e2 e&#10;response time&#10;100000 ms&#10;50000 ms&#10;150000 ms&#10;100000 ms&#10;50000 ms&#10;. .&#10;.&#10;t-.&#10;. .&#10;. .&#10;.&#10;oc’c x x’c &gt;xc x »o oc )c’Qc  »cc oc x&#10;. .&#10;S&#10;‘ success X error&#10;.  , * .&#10;. .. . . . . . •  . .•  .• .• t .•. .. t .. .. ... t ..&#10;5 % . . . • . . •. .. .. .. .. .. .. .. .. • 5 5 s . . .&#10;10/21/2013 10/22/2013 10/22/2013 10/22/2013 10/22/2013 10/22/2013 10/22/2013 10/22/2013 10/22/2013 10/22/2013 10/22/2013 10/22/2013 10/22/2013 10/22/2013 10/22/2013&#10;1 lAS PM 12:01 AM 12:13 AM 1225 AM 1237 AM 1249 AM tUl AM 1:14 AM 125 AM 138 AM 1:50 AM 2:02 AM 2:15 AM ¿27 AM 239 AM&#10;.&#10;b&#10;J&#10;.,— —II_L&#10;cc&#10;-.&#10;a&#10;10/21/2013 10/21/2013 10/21/2013 10/21/2013 10/21/2013 10/21/2013 10/22/2013 10/22/2013 10/22/2013 10/22/2013 10/22/2013 10/22/2013 10/22/2013 10/22/2013&#10;320PM 5:02PM 545PM 828PM 1011 PM 1154PM 1:37AM 3:20AM 5:02AM 5:45AM 828AM 1011AM 11:54AM 137PM&#10;Sort by Availability&#10;a&#10;LOCATION&#10;JP: Kawaguchi&#10;85.71% (25808 ms)&#10;100.00% (23009 ms)&#10;100.00% (24028 ms)&#10;100.00% (25870 nis)&#10;Team Foundation Service f lnsinhts&#10;h.&#10;vIadlO O&#10;Selected date range: Last 24 hours&#10;4&#10;a&#10;24 HOURS&#10;t 1HOUR&#10;15 MIN&#10;5 MIN&#10;.‘"/>
          <p:cNvPicPr/>
          <p:nvPr/>
        </p:nvPicPr>
        <p:blipFill rotWithShape="1">
          <a:blip r:embed="rId3">
            <a:extLst>
              <a:ext uri="{28A0092B-C50C-407E-A947-70E740481C1C}">
                <a14:useLocalDpi xmlns:a14="http://schemas.microsoft.com/office/drawing/2010/main" val="0"/>
              </a:ext>
            </a:extLst>
          </a:blip>
          <a:srcRect/>
          <a:stretch/>
        </p:blipFill>
        <p:spPr bwMode="auto">
          <a:xfrm>
            <a:off x="6485695" y="1324826"/>
            <a:ext cx="5528902" cy="3547831"/>
          </a:xfrm>
          <a:prstGeom prst="rect">
            <a:avLst/>
          </a:prstGeom>
          <a:noFill/>
          <a:ln>
            <a:noFill/>
          </a:ln>
          <a:effectLst/>
        </p:spPr>
      </p:pic>
      <p:sp>
        <p:nvSpPr>
          <p:cNvPr id="5" name="Rectangle 4"/>
          <p:cNvSpPr/>
          <p:nvPr/>
        </p:nvSpPr>
        <p:spPr bwMode="auto">
          <a:xfrm>
            <a:off x="1588" y="1380"/>
            <a:ext cx="6313170" cy="68552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5" tIns="44808" rIns="89615" bIns="44808" numCol="1" rtlCol="0" anchor="ctr" anchorCtr="0" compatLnSpc="1">
            <a:prstTxWarp prst="textNoShape">
              <a:avLst/>
            </a:prstTxWarp>
          </a:bodyPr>
          <a:lstStyle/>
          <a:p>
            <a:pPr algn="ctr" defTabSz="895908" fontAlgn="base">
              <a:lnSpc>
                <a:spcPct val="90000"/>
              </a:lnSpc>
              <a:spcBef>
                <a:spcPct val="0"/>
              </a:spcBef>
              <a:spcAft>
                <a:spcPct val="0"/>
              </a:spcAft>
            </a:pPr>
            <a:endParaRPr lang="en-US" sz="1960" kern="0" spc="-49"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70759" y="290775"/>
            <a:ext cx="6044000" cy="899303"/>
          </a:xfrm>
        </p:spPr>
        <p:txBody>
          <a:bodyPr/>
          <a:lstStyle/>
          <a:p>
            <a:r>
              <a:rPr lang="en-US" sz="3920" dirty="0">
                <a:solidFill>
                  <a:schemeClr val="bg1"/>
                </a:solidFill>
              </a:rPr>
              <a:t>Application Insights</a:t>
            </a:r>
          </a:p>
        </p:txBody>
      </p:sp>
      <p:sp>
        <p:nvSpPr>
          <p:cNvPr id="4" name="Rectangle 3"/>
          <p:cNvSpPr/>
          <p:nvPr/>
        </p:nvSpPr>
        <p:spPr>
          <a:xfrm>
            <a:off x="517583" y="2473255"/>
            <a:ext cx="5136780" cy="635302"/>
          </a:xfrm>
          <a:prstGeom prst="rect">
            <a:avLst/>
          </a:prstGeom>
        </p:spPr>
        <p:txBody>
          <a:bodyPr wrap="square">
            <a:spAutoFit/>
          </a:bodyPr>
          <a:lstStyle/>
          <a:p>
            <a:pPr defTabSz="913912"/>
            <a:r>
              <a:rPr lang="es-MX" sz="1764" kern="0" dirty="0">
                <a:solidFill>
                  <a:srgbClr val="FFFFFF"/>
                </a:solidFill>
                <a:latin typeface="Segoe UI Light"/>
              </a:rPr>
              <a:t>Detecta si el problema esta en tu código o en las dependencias</a:t>
            </a:r>
          </a:p>
        </p:txBody>
      </p:sp>
      <p:sp>
        <p:nvSpPr>
          <p:cNvPr id="7" name="Content Placeholder 2"/>
          <p:cNvSpPr txBox="1">
            <a:spLocks/>
          </p:cNvSpPr>
          <p:nvPr/>
        </p:nvSpPr>
        <p:spPr>
          <a:xfrm>
            <a:off x="121392" y="1394204"/>
            <a:ext cx="5048225" cy="941068"/>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s-MX" sz="2744" b="1" dirty="0">
                <a:gradFill>
                  <a:gsLst>
                    <a:gs pos="1250">
                      <a:srgbClr val="FFFFFF"/>
                    </a:gs>
                    <a:gs pos="100000">
                      <a:srgbClr val="FFFFFF"/>
                    </a:gs>
                  </a:gsLst>
                  <a:lin ang="5400000" scaled="0"/>
                </a:gradFill>
                <a:latin typeface="Segoe UI"/>
              </a:rPr>
              <a:t>Rápidamente descubre la raíz de los problemas</a:t>
            </a:r>
          </a:p>
        </p:txBody>
      </p:sp>
      <p:sp>
        <p:nvSpPr>
          <p:cNvPr id="17" name="TextBox 16"/>
          <p:cNvSpPr txBox="1"/>
          <p:nvPr/>
        </p:nvSpPr>
        <p:spPr>
          <a:xfrm>
            <a:off x="6830391" y="309924"/>
            <a:ext cx="2152437" cy="863215"/>
          </a:xfrm>
          <a:prstGeom prst="rect">
            <a:avLst/>
          </a:prstGeom>
          <a:noFill/>
        </p:spPr>
        <p:txBody>
          <a:bodyPr wrap="square" lIns="179238" tIns="143391" rIns="179238" bIns="143391" rtlCol="0">
            <a:spAutoFit/>
          </a:bodyPr>
          <a:lstStyle/>
          <a:p>
            <a:pPr defTabSz="913912">
              <a:lnSpc>
                <a:spcPct val="90000"/>
              </a:lnSpc>
              <a:spcAft>
                <a:spcPts val="588"/>
              </a:spcAft>
            </a:pPr>
            <a:r>
              <a:rPr lang="en-US" sz="1372" kern="0" dirty="0">
                <a:solidFill>
                  <a:srgbClr val="505050"/>
                </a:solidFill>
              </a:rPr>
              <a:t>Understand what failed and why by drilling down into failed tests</a:t>
            </a:r>
          </a:p>
        </p:txBody>
      </p:sp>
      <p:sp>
        <p:nvSpPr>
          <p:cNvPr id="22" name="Bent Arrow 21"/>
          <p:cNvSpPr/>
          <p:nvPr/>
        </p:nvSpPr>
        <p:spPr bwMode="auto">
          <a:xfrm rot="16200000" flipH="1" flipV="1">
            <a:off x="8294689" y="1024286"/>
            <a:ext cx="1792144" cy="1163342"/>
          </a:xfrm>
          <a:prstGeom prst="bentArrow">
            <a:avLst>
              <a:gd name="adj1" fmla="val 8047"/>
              <a:gd name="adj2" fmla="val 8417"/>
              <a:gd name="adj3" fmla="val 9692"/>
              <a:gd name="adj4" fmla="val 4375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450588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9751" y="288926"/>
            <a:ext cx="11650662" cy="900113"/>
          </a:xfrm>
        </p:spPr>
        <p:txBody>
          <a:bodyPr/>
          <a:lstStyle/>
          <a:p>
            <a:r>
              <a:rPr lang="es-MX" dirty="0" err="1"/>
              <a:t>DevOps</a:t>
            </a:r>
            <a:r>
              <a:rPr lang="es-MX" dirty="0"/>
              <a:t>: Tres componentes clave</a:t>
            </a:r>
          </a:p>
        </p:txBody>
      </p:sp>
      <p:grpSp>
        <p:nvGrpSpPr>
          <p:cNvPr id="8" name="Group 7"/>
          <p:cNvGrpSpPr/>
          <p:nvPr/>
        </p:nvGrpSpPr>
        <p:grpSpPr>
          <a:xfrm>
            <a:off x="4275013" y="5511491"/>
            <a:ext cx="3577790" cy="869708"/>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40" fontAlgn="base">
                <a:spcBef>
                  <a:spcPct val="0"/>
                </a:spcBef>
                <a:spcAft>
                  <a:spcPct val="0"/>
                </a:spcAft>
              </a:pPr>
              <a:r>
                <a:rPr lang="en-US" sz="5292" b="1" kern="0"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45701" rIns="0" bIns="45701" numCol="1" rtlCol="0" anchor="ctr" anchorCtr="0" compatLnSpc="1">
              <a:prstTxWarp prst="textNoShape">
                <a:avLst/>
              </a:prstTxWarp>
            </a:bodyPr>
            <a:lstStyle/>
            <a:p>
              <a:pPr defTabSz="913740" fontAlgn="base">
                <a:spcBef>
                  <a:spcPct val="0"/>
                </a:spcBef>
                <a:spcAft>
                  <a:spcPct val="0"/>
                </a:spcAft>
              </a:pPr>
              <a:r>
                <a:rPr lang="es-MX" sz="3919" kern="0" dirty="0">
                  <a:ln w="0"/>
                  <a:gradFill>
                    <a:gsLst>
                      <a:gs pos="1250">
                        <a:schemeClr val="bg1"/>
                      </a:gs>
                      <a:gs pos="100000">
                        <a:schemeClr val="bg1"/>
                      </a:gs>
                    </a:gsLst>
                    <a:lin ang="0" scaled="0"/>
                  </a:gradFill>
                  <a:latin typeface="Segoe UI Light"/>
                </a:rPr>
                <a:t>Procesos</a:t>
              </a:r>
            </a:p>
          </p:txBody>
        </p:sp>
      </p:grpSp>
      <p:grpSp>
        <p:nvGrpSpPr>
          <p:cNvPr id="9" name="Group 8"/>
          <p:cNvGrpSpPr/>
          <p:nvPr/>
        </p:nvGrpSpPr>
        <p:grpSpPr>
          <a:xfrm>
            <a:off x="8046347" y="5511492"/>
            <a:ext cx="3577789" cy="869708"/>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40" fontAlgn="base">
                <a:spcBef>
                  <a:spcPct val="0"/>
                </a:spcBef>
                <a:spcAft>
                  <a:spcPct val="0"/>
                </a:spcAft>
              </a:pPr>
              <a:r>
                <a:rPr lang="en-US" sz="5292" b="1" kern="0"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45701" rIns="0" bIns="45701" numCol="1" rtlCol="0" anchor="ctr" anchorCtr="0" compatLnSpc="1">
              <a:prstTxWarp prst="textNoShape">
                <a:avLst/>
              </a:prstTxWarp>
            </a:bodyPr>
            <a:lstStyle/>
            <a:p>
              <a:pPr defTabSz="913740" fontAlgn="base">
                <a:spcBef>
                  <a:spcPct val="0"/>
                </a:spcBef>
                <a:spcAft>
                  <a:spcPct val="0"/>
                </a:spcAft>
              </a:pPr>
              <a:r>
                <a:rPr lang="es-MX" sz="3919" kern="0" dirty="0">
                  <a:ln w="0"/>
                  <a:gradFill>
                    <a:gsLst>
                      <a:gs pos="1250">
                        <a:schemeClr val="bg1"/>
                      </a:gs>
                      <a:gs pos="100000">
                        <a:schemeClr val="bg1"/>
                      </a:gs>
                    </a:gsLst>
                    <a:lin ang="0" scaled="0"/>
                  </a:gradFill>
                  <a:latin typeface="Segoe UI Light"/>
                </a:rPr>
                <a:t>Productos</a:t>
              </a:r>
            </a:p>
          </p:txBody>
        </p:sp>
      </p:grpSp>
      <p:grpSp>
        <p:nvGrpSpPr>
          <p:cNvPr id="19" name="Group 18"/>
          <p:cNvGrpSpPr/>
          <p:nvPr/>
        </p:nvGrpSpPr>
        <p:grpSpPr>
          <a:xfrm>
            <a:off x="503679" y="5516700"/>
            <a:ext cx="3577790" cy="869708"/>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40" fontAlgn="base">
                <a:spcBef>
                  <a:spcPct val="0"/>
                </a:spcBef>
                <a:spcAft>
                  <a:spcPct val="0"/>
                </a:spcAft>
              </a:pPr>
              <a:r>
                <a:rPr lang="en-US" sz="5292" b="1" kern="0"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45701" rIns="0" bIns="45701" numCol="1" rtlCol="0" anchor="ctr" anchorCtr="0" compatLnSpc="1">
              <a:prstTxWarp prst="textNoShape">
                <a:avLst/>
              </a:prstTxWarp>
            </a:bodyPr>
            <a:lstStyle/>
            <a:p>
              <a:pPr defTabSz="913740" fontAlgn="base">
                <a:spcBef>
                  <a:spcPct val="0"/>
                </a:spcBef>
                <a:spcAft>
                  <a:spcPct val="0"/>
                </a:spcAft>
              </a:pPr>
              <a:r>
                <a:rPr lang="es-MX" sz="3919" kern="0" dirty="0">
                  <a:ln w="0"/>
                  <a:gradFill>
                    <a:gsLst>
                      <a:gs pos="1250">
                        <a:schemeClr val="bg1"/>
                      </a:gs>
                      <a:gs pos="100000">
                        <a:schemeClr val="bg1"/>
                      </a:gs>
                    </a:gsLst>
                    <a:lin ang="0" scaled="0"/>
                  </a:gradFill>
                  <a:latin typeface="Segoe UI Light"/>
                </a:rPr>
                <a:t>Personas</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12" y="2060890"/>
            <a:ext cx="1690622" cy="3025968"/>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966" y="2432466"/>
            <a:ext cx="1303658" cy="2559203"/>
          </a:xfrm>
          <a:prstGeom prst="rect">
            <a:avLst/>
          </a:prstGeom>
        </p:spPr>
      </p:pic>
      <p:grpSp>
        <p:nvGrpSpPr>
          <p:cNvPr id="5" name="Group 4"/>
          <p:cNvGrpSpPr/>
          <p:nvPr/>
        </p:nvGrpSpPr>
        <p:grpSpPr>
          <a:xfrm>
            <a:off x="4479421" y="2059605"/>
            <a:ext cx="3233161" cy="3234275"/>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grpSp>
      <p:grpSp>
        <p:nvGrpSpPr>
          <p:cNvPr id="4" name="Group 4"/>
          <p:cNvGrpSpPr>
            <a:grpSpLocks noChangeAspect="1"/>
          </p:cNvGrpSpPr>
          <p:nvPr/>
        </p:nvGrpSpPr>
        <p:grpSpPr bwMode="auto">
          <a:xfrm>
            <a:off x="7546088" y="1140290"/>
            <a:ext cx="4574310" cy="457431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sp>
        <p:nvSpPr>
          <p:cNvPr id="25" name="TextBox 24"/>
          <p:cNvSpPr txBox="1"/>
          <p:nvPr/>
        </p:nvSpPr>
        <p:spPr>
          <a:xfrm>
            <a:off x="1145753" y="3224350"/>
            <a:ext cx="751041" cy="506769"/>
          </a:xfrm>
          <a:prstGeom prst="rect">
            <a:avLst/>
          </a:prstGeom>
          <a:noFill/>
        </p:spPr>
        <p:txBody>
          <a:bodyPr wrap="none" lIns="179238" tIns="143391" rIns="179238" bIns="143391" rtlCol="0">
            <a:spAutoFit/>
          </a:bodyPr>
          <a:lstStyle/>
          <a:p>
            <a:pPr defTabSz="896203">
              <a:lnSpc>
                <a:spcPct val="90000"/>
              </a:lnSpc>
              <a:spcAft>
                <a:spcPts val="588"/>
              </a:spcAft>
            </a:pPr>
            <a:r>
              <a:rPr lang="en-US" sz="1568" b="1" kern="0" dirty="0">
                <a:gradFill>
                  <a:gsLst>
                    <a:gs pos="2917">
                      <a:schemeClr val="tx1">
                        <a:lumMod val="50000"/>
                      </a:schemeClr>
                    </a:gs>
                    <a:gs pos="30000">
                      <a:schemeClr val="tx1">
                        <a:lumMod val="50000"/>
                      </a:schemeClr>
                    </a:gs>
                  </a:gsLst>
                  <a:lin ang="5400000" scaled="0"/>
                </a:gradFill>
              </a:rPr>
              <a:t>DEV</a:t>
            </a:r>
          </a:p>
        </p:txBody>
      </p:sp>
      <p:pic>
        <p:nvPicPr>
          <p:cNvPr id="56" name="Picture 55"/>
          <p:cNvPicPr>
            <a:picLocks/>
          </p:cNvPicPr>
          <p:nvPr/>
        </p:nvPicPr>
        <p:blipFill>
          <a:blip r:embed="rId9"/>
          <a:stretch>
            <a:fillRect/>
          </a:stretch>
        </p:blipFill>
        <p:spPr>
          <a:xfrm>
            <a:off x="2582112" y="2885775"/>
            <a:ext cx="121172" cy="134429"/>
          </a:xfrm>
          <a:prstGeom prst="rect">
            <a:avLst/>
          </a:prstGeom>
        </p:spPr>
      </p:pic>
      <p:pic>
        <p:nvPicPr>
          <p:cNvPr id="57" name="Picture 56"/>
          <p:cNvPicPr>
            <a:picLocks/>
          </p:cNvPicPr>
          <p:nvPr/>
        </p:nvPicPr>
        <p:blipFill>
          <a:blip r:embed="rId9"/>
          <a:stretch>
            <a:fillRect/>
          </a:stretch>
        </p:blipFill>
        <p:spPr>
          <a:xfrm flipH="1">
            <a:off x="2851188" y="2885775"/>
            <a:ext cx="121172" cy="134429"/>
          </a:xfrm>
          <a:prstGeom prst="rect">
            <a:avLst/>
          </a:prstGeom>
        </p:spPr>
      </p:pic>
      <p:sp>
        <p:nvSpPr>
          <p:cNvPr id="58" name="TextBox 57"/>
          <p:cNvSpPr txBox="1"/>
          <p:nvPr/>
        </p:nvSpPr>
        <p:spPr>
          <a:xfrm>
            <a:off x="2402966" y="3224350"/>
            <a:ext cx="751606" cy="506769"/>
          </a:xfrm>
          <a:prstGeom prst="rect">
            <a:avLst/>
          </a:prstGeom>
          <a:noFill/>
        </p:spPr>
        <p:txBody>
          <a:bodyPr wrap="none" lIns="179238" tIns="143391" rIns="179238" bIns="143391" rtlCol="0">
            <a:spAutoFit/>
          </a:bodyPr>
          <a:lstStyle/>
          <a:p>
            <a:pPr defTabSz="896203">
              <a:lnSpc>
                <a:spcPct val="90000"/>
              </a:lnSpc>
              <a:spcAft>
                <a:spcPts val="588"/>
              </a:spcAft>
            </a:pPr>
            <a:r>
              <a:rPr lang="en-US" sz="1568" b="1" kern="0"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1780825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p:cNvSpPr>
          <p:nvPr/>
        </p:nvSpPr>
        <p:spPr bwMode="auto">
          <a:xfrm>
            <a:off x="5959658" y="3234360"/>
            <a:ext cx="2561920" cy="6696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2744" kern="0" dirty="0">
                <a:solidFill>
                  <a:srgbClr val="FFFFFF"/>
                </a:solidFill>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6538635" y="1711300"/>
            <a:ext cx="1397589" cy="1397592"/>
          </a:xfrm>
          <a:prstGeom prst="ellipse">
            <a:avLst/>
          </a:prstGeom>
          <a:solidFill>
            <a:srgbClr val="7549A7"/>
          </a:solidFill>
          <a:ln w="57150">
            <a:solidFill>
              <a:srgbClr val="7549A7"/>
            </a:solidFill>
          </a:ln>
        </p:spPr>
        <p:txBody>
          <a:bodyPr vert="horz" wrap="square" lIns="89619" tIns="44810" rIns="89619" bIns="44810" numCol="1" anchor="t" anchorCtr="0" compatLnSpc="1">
            <a:prstTxWarp prst="textNoShape">
              <a:avLst/>
            </a:prstTxWarp>
          </a:bodyPr>
          <a:lstStyle/>
          <a:p>
            <a:pPr defTabSz="913667">
              <a:defRPr/>
            </a:pPr>
            <a:endParaRPr lang="en-US" sz="2352" kern="0">
              <a:solidFill>
                <a:srgbClr val="FFFFFF"/>
              </a:solidFill>
              <a:latin typeface="Segoe UI"/>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754702" y="2129010"/>
            <a:ext cx="927687" cy="593394"/>
          </a:xfrm>
          <a:prstGeom prst="rect">
            <a:avLst/>
          </a:prstGeom>
        </p:spPr>
      </p:pic>
      <p:sp>
        <p:nvSpPr>
          <p:cNvPr id="10" name="Rectangle 9"/>
          <p:cNvSpPr>
            <a:spLocks/>
          </p:cNvSpPr>
          <p:nvPr/>
        </p:nvSpPr>
        <p:spPr bwMode="auto">
          <a:xfrm>
            <a:off x="938661" y="3234360"/>
            <a:ext cx="2561920" cy="6696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2744" kern="0" dirty="0">
                <a:solidFill>
                  <a:srgbClr val="FFFFFF"/>
                </a:solidFill>
                <a:latin typeface="Segoe UI Semilight" panose="020B0402040204020203" pitchFamily="34" charset="0"/>
                <a:ea typeface="Segoe UI" pitchFamily="34" charset="0"/>
                <a:cs typeface="Segoe UI Semilight" panose="020B0402040204020203" pitchFamily="34" charset="0"/>
              </a:rPr>
              <a:t>Windows</a:t>
            </a:r>
          </a:p>
        </p:txBody>
      </p:sp>
      <p:sp>
        <p:nvSpPr>
          <p:cNvPr id="12" name="Oval 6"/>
          <p:cNvSpPr>
            <a:spLocks noChangeArrowheads="1"/>
          </p:cNvSpPr>
          <p:nvPr/>
        </p:nvSpPr>
        <p:spPr bwMode="auto">
          <a:xfrm>
            <a:off x="1520828" y="1711300"/>
            <a:ext cx="1397589" cy="1397592"/>
          </a:xfrm>
          <a:prstGeom prst="ellipse">
            <a:avLst/>
          </a:prstGeom>
          <a:solidFill>
            <a:srgbClr val="7849A2"/>
          </a:solidFill>
          <a:ln w="57150">
            <a:solidFill>
              <a:srgbClr val="7549A7"/>
            </a:solidFill>
          </a:ln>
        </p:spPr>
        <p:txBody>
          <a:bodyPr vert="horz" wrap="square" lIns="89619" tIns="44810" rIns="89619" bIns="44810" numCol="1" anchor="t" anchorCtr="0" compatLnSpc="1">
            <a:prstTxWarp prst="textNoShape">
              <a:avLst/>
            </a:prstTxWarp>
          </a:bodyPr>
          <a:lstStyle/>
          <a:p>
            <a:pPr defTabSz="913667">
              <a:defRPr/>
            </a:pPr>
            <a:endParaRPr lang="en-US" sz="2352" kern="0">
              <a:solidFill>
                <a:srgbClr val="FFFFFF"/>
              </a:solidFill>
              <a:latin typeface="Segoe UI"/>
            </a:endParaRPr>
          </a:p>
        </p:txBody>
      </p:sp>
      <p:sp>
        <p:nvSpPr>
          <p:cNvPr id="13" name="Freeform 12"/>
          <p:cNvSpPr>
            <a:spLocks noChangeAspect="1" noEditPoints="1"/>
          </p:cNvSpPr>
          <p:nvPr/>
        </p:nvSpPr>
        <p:spPr bwMode="black">
          <a:xfrm>
            <a:off x="1839091" y="2067802"/>
            <a:ext cx="687380" cy="68459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3667">
              <a:defRPr/>
            </a:pPr>
            <a:endParaRPr lang="en-US" sz="2352" kern="0" dirty="0">
              <a:solidFill>
                <a:srgbClr val="FFFFFF"/>
              </a:solidFill>
              <a:latin typeface="Segoe UI"/>
            </a:endParaRPr>
          </a:p>
        </p:txBody>
      </p:sp>
      <p:sp>
        <p:nvSpPr>
          <p:cNvPr id="15" name="Rectangle 14"/>
          <p:cNvSpPr>
            <a:spLocks/>
          </p:cNvSpPr>
          <p:nvPr/>
        </p:nvSpPr>
        <p:spPr bwMode="auto">
          <a:xfrm>
            <a:off x="8470157" y="3234360"/>
            <a:ext cx="2561920" cy="6696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2744" kern="0" dirty="0">
                <a:solidFill>
                  <a:srgbClr val="FFFFFF"/>
                </a:solidFill>
                <a:latin typeface="Segoe UI Semilight" panose="020B0402040204020203" pitchFamily="34" charset="0"/>
                <a:ea typeface="Segoe UI" pitchFamily="34" charset="0"/>
                <a:cs typeface="Segoe UI Semilight" panose="020B0402040204020203" pitchFamily="34" charset="0"/>
              </a:rPr>
              <a:t>Android</a:t>
            </a:r>
          </a:p>
        </p:txBody>
      </p:sp>
      <p:sp>
        <p:nvSpPr>
          <p:cNvPr id="17" name="Oval 6"/>
          <p:cNvSpPr>
            <a:spLocks noChangeArrowheads="1"/>
          </p:cNvSpPr>
          <p:nvPr/>
        </p:nvSpPr>
        <p:spPr bwMode="auto">
          <a:xfrm>
            <a:off x="9052324" y="1711300"/>
            <a:ext cx="1397589" cy="1397592"/>
          </a:xfrm>
          <a:prstGeom prst="ellipse">
            <a:avLst/>
          </a:prstGeom>
          <a:solidFill>
            <a:srgbClr val="7549A7"/>
          </a:solidFill>
          <a:ln w="57150">
            <a:solidFill>
              <a:srgbClr val="7549A7"/>
            </a:solidFill>
          </a:ln>
        </p:spPr>
        <p:txBody>
          <a:bodyPr vert="horz" wrap="square" lIns="89619" tIns="44810" rIns="89619" bIns="44810" numCol="1" anchor="t" anchorCtr="0" compatLnSpc="1">
            <a:prstTxWarp prst="textNoShape">
              <a:avLst/>
            </a:prstTxWarp>
          </a:bodyPr>
          <a:lstStyle/>
          <a:p>
            <a:pPr defTabSz="913667">
              <a:defRPr/>
            </a:pPr>
            <a:endParaRPr lang="en-US" sz="2352" kern="0">
              <a:solidFill>
                <a:srgbClr val="FFFFFF"/>
              </a:solidFill>
              <a:latin typeface="Segoe UI"/>
            </a:endParaRPr>
          </a:p>
        </p:txBody>
      </p:sp>
      <p:sp>
        <p:nvSpPr>
          <p:cNvPr id="18" name="Freeform 11"/>
          <p:cNvSpPr>
            <a:spLocks noEditPoints="1"/>
          </p:cNvSpPr>
          <p:nvPr/>
        </p:nvSpPr>
        <p:spPr bwMode="black">
          <a:xfrm>
            <a:off x="9391035" y="1966773"/>
            <a:ext cx="720164" cy="88664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3667">
              <a:defRPr/>
            </a:pPr>
            <a:endParaRPr lang="en-US" sz="2352" kern="0">
              <a:solidFill>
                <a:srgbClr val="FFFFFF"/>
              </a:solidFill>
              <a:latin typeface="Segoe UI"/>
            </a:endParaRPr>
          </a:p>
        </p:txBody>
      </p:sp>
      <p:sp>
        <p:nvSpPr>
          <p:cNvPr id="20" name="Rectangle 19"/>
          <p:cNvSpPr>
            <a:spLocks/>
          </p:cNvSpPr>
          <p:nvPr/>
        </p:nvSpPr>
        <p:spPr bwMode="auto">
          <a:xfrm>
            <a:off x="3449160" y="3234360"/>
            <a:ext cx="2561920" cy="6696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2744" kern="0" dirty="0">
                <a:solidFill>
                  <a:srgbClr val="FFFFFF"/>
                </a:solidFill>
                <a:latin typeface="Segoe UI Semilight" panose="020B0402040204020203" pitchFamily="34" charset="0"/>
                <a:ea typeface="Segoe UI" pitchFamily="34" charset="0"/>
                <a:cs typeface="Segoe UI Semilight" panose="020B0402040204020203" pitchFamily="34" charset="0"/>
              </a:rPr>
              <a:t>Linux</a:t>
            </a:r>
          </a:p>
        </p:txBody>
      </p:sp>
      <p:sp>
        <p:nvSpPr>
          <p:cNvPr id="22" name="Oval 6"/>
          <p:cNvSpPr>
            <a:spLocks noChangeArrowheads="1"/>
          </p:cNvSpPr>
          <p:nvPr/>
        </p:nvSpPr>
        <p:spPr bwMode="auto">
          <a:xfrm>
            <a:off x="4030597" y="1711300"/>
            <a:ext cx="1397589" cy="1397592"/>
          </a:xfrm>
          <a:prstGeom prst="ellipse">
            <a:avLst/>
          </a:prstGeom>
          <a:solidFill>
            <a:srgbClr val="7549A7"/>
          </a:solidFill>
          <a:ln w="57150">
            <a:solidFill>
              <a:srgbClr val="7549A7"/>
            </a:solidFill>
          </a:ln>
        </p:spPr>
        <p:txBody>
          <a:bodyPr vert="horz" wrap="square" lIns="89619" tIns="44810" rIns="89619" bIns="44810" numCol="1" anchor="t" anchorCtr="0" compatLnSpc="1">
            <a:prstTxWarp prst="textNoShape">
              <a:avLst/>
            </a:prstTxWarp>
          </a:bodyPr>
          <a:lstStyle/>
          <a:p>
            <a:pPr defTabSz="913667">
              <a:defRPr/>
            </a:pPr>
            <a:endParaRPr lang="en-US" sz="2352" kern="0">
              <a:solidFill>
                <a:srgbClr val="FFFFFF"/>
              </a:solidFill>
              <a:latin typeface="Segoe UI"/>
            </a:endParaRPr>
          </a:p>
        </p:txBody>
      </p:sp>
      <p:sp>
        <p:nvSpPr>
          <p:cNvPr id="8" name="Rectangle 7"/>
          <p:cNvSpPr/>
          <p:nvPr/>
        </p:nvSpPr>
        <p:spPr bwMode="auto">
          <a:xfrm>
            <a:off x="270758" y="4223951"/>
            <a:ext cx="11652807" cy="101241"/>
          </a:xfrm>
          <a:prstGeom prst="rect">
            <a:avLst/>
          </a:prstGeom>
          <a:solidFill>
            <a:srgbClr val="45226D">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p:cNvGrpSpPr/>
          <p:nvPr/>
        </p:nvGrpSpPr>
        <p:grpSpPr>
          <a:xfrm>
            <a:off x="1661385" y="4642942"/>
            <a:ext cx="8887231" cy="778210"/>
            <a:chOff x="2103437" y="4648602"/>
            <a:chExt cx="9067800" cy="794021"/>
          </a:xfrm>
        </p:grpSpPr>
        <p:sp>
          <p:nvSpPr>
            <p:cNvPr id="25" name="Rectangle 24"/>
            <p:cNvSpPr>
              <a:spLocks/>
            </p:cNvSpPr>
            <p:nvPr/>
          </p:nvSpPr>
          <p:spPr bwMode="auto">
            <a:xfrm>
              <a:off x="2103437"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.NET</a:t>
              </a:r>
            </a:p>
          </p:txBody>
        </p:sp>
        <p:sp>
          <p:nvSpPr>
            <p:cNvPr id="26" name="Rectangle 25"/>
            <p:cNvSpPr>
              <a:spLocks/>
            </p:cNvSpPr>
            <p:nvPr/>
          </p:nvSpPr>
          <p:spPr bwMode="auto">
            <a:xfrm>
              <a:off x="45130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C++</a:t>
              </a:r>
            </a:p>
          </p:txBody>
        </p:sp>
        <p:sp>
          <p:nvSpPr>
            <p:cNvPr id="27" name="Rectangle 26"/>
            <p:cNvSpPr>
              <a:spLocks/>
            </p:cNvSpPr>
            <p:nvPr/>
          </p:nvSpPr>
          <p:spPr bwMode="auto">
            <a:xfrm>
              <a:off x="6706287" y="4648602"/>
              <a:ext cx="2712526"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JavaScript</a:t>
              </a:r>
            </a:p>
          </p:txBody>
        </p:sp>
        <p:sp>
          <p:nvSpPr>
            <p:cNvPr id="28" name="Rectangle 27"/>
            <p:cNvSpPr>
              <a:spLocks/>
            </p:cNvSpPr>
            <p:nvPr/>
          </p:nvSpPr>
          <p:spPr bwMode="auto">
            <a:xfrm>
              <a:off x="96184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PHP</a:t>
              </a:r>
            </a:p>
          </p:txBody>
        </p:sp>
      </p:grpSp>
      <p:grpSp>
        <p:nvGrpSpPr>
          <p:cNvPr id="37" name="Group 36"/>
          <p:cNvGrpSpPr/>
          <p:nvPr/>
        </p:nvGrpSpPr>
        <p:grpSpPr>
          <a:xfrm>
            <a:off x="290277" y="5638095"/>
            <a:ext cx="11629446" cy="778210"/>
            <a:chOff x="294554" y="5663975"/>
            <a:chExt cx="11865731" cy="794021"/>
          </a:xfrm>
        </p:grpSpPr>
        <p:sp>
          <p:nvSpPr>
            <p:cNvPr id="29" name="Rectangle 28"/>
            <p:cNvSpPr>
              <a:spLocks/>
            </p:cNvSpPr>
            <p:nvPr/>
          </p:nvSpPr>
          <p:spPr bwMode="auto">
            <a:xfrm>
              <a:off x="294554" y="5663975"/>
              <a:ext cx="196854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Python</a:t>
              </a:r>
            </a:p>
          </p:txBody>
        </p:sp>
        <p:sp>
          <p:nvSpPr>
            <p:cNvPr id="30" name="Rectangle 29"/>
            <p:cNvSpPr>
              <a:spLocks/>
            </p:cNvSpPr>
            <p:nvPr/>
          </p:nvSpPr>
          <p:spPr bwMode="auto">
            <a:xfrm>
              <a:off x="2998232" y="5663975"/>
              <a:ext cx="214503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Node.js</a:t>
              </a:r>
            </a:p>
          </p:txBody>
        </p:sp>
        <p:sp>
          <p:nvSpPr>
            <p:cNvPr id="31" name="Rectangle 30"/>
            <p:cNvSpPr>
              <a:spLocks/>
            </p:cNvSpPr>
            <p:nvPr/>
          </p:nvSpPr>
          <p:spPr bwMode="auto">
            <a:xfrm>
              <a:off x="5878400" y="5663975"/>
              <a:ext cx="797568"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R</a:t>
              </a:r>
            </a:p>
          </p:txBody>
        </p:sp>
        <p:sp>
          <p:nvSpPr>
            <p:cNvPr id="32" name="Rectangle 31"/>
            <p:cNvSpPr>
              <a:spLocks/>
            </p:cNvSpPr>
            <p:nvPr/>
          </p:nvSpPr>
          <p:spPr bwMode="auto">
            <a:xfrm>
              <a:off x="7411101" y="5663975"/>
              <a:ext cx="241619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Cordova</a:t>
              </a:r>
            </a:p>
          </p:txBody>
        </p:sp>
        <p:sp>
          <p:nvSpPr>
            <p:cNvPr id="33" name="Rectangle 32"/>
            <p:cNvSpPr>
              <a:spLocks/>
            </p:cNvSpPr>
            <p:nvPr/>
          </p:nvSpPr>
          <p:spPr bwMode="auto">
            <a:xfrm>
              <a:off x="10562428" y="5663975"/>
              <a:ext cx="1597857"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Unity</a:t>
              </a:r>
            </a:p>
          </p:txBody>
        </p:sp>
      </p:grpSp>
      <p:pic>
        <p:nvPicPr>
          <p:cNvPr id="39" name="Picture 38"/>
          <p:cNvPicPr>
            <a:picLocks noChangeAspect="1"/>
          </p:cNvPicPr>
          <p:nvPr/>
        </p:nvPicPr>
        <p:blipFill>
          <a:blip r:embed="rId4"/>
          <a:stretch>
            <a:fillRect/>
          </a:stretch>
        </p:blipFill>
        <p:spPr>
          <a:xfrm>
            <a:off x="4224148" y="1860703"/>
            <a:ext cx="1050344" cy="1050344"/>
          </a:xfrm>
          <a:prstGeom prst="rect">
            <a:avLst/>
          </a:prstGeom>
        </p:spPr>
      </p:pic>
      <p:sp>
        <p:nvSpPr>
          <p:cNvPr id="34" name="Title 2"/>
          <p:cNvSpPr txBox="1">
            <a:spLocks/>
          </p:cNvSpPr>
          <p:nvPr/>
        </p:nvSpPr>
        <p:spPr>
          <a:xfrm>
            <a:off x="270760" y="294338"/>
            <a:ext cx="11842881" cy="898283"/>
          </a:xfrm>
          <a:prstGeom prst="rect">
            <a:avLst/>
          </a:prstGeom>
        </p:spPr>
        <p:txBody>
          <a:bodyPr/>
          <a:lst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a:lstStyle>
          <a:p>
            <a:pPr defTabSz="913169"/>
            <a:r>
              <a:rPr lang="es-MX" sz="4704" spc="-100" dirty="0">
                <a:solidFill>
                  <a:schemeClr val="tx2"/>
                </a:solidFill>
              </a:rPr>
              <a:t>Herramientas y servicios para cualquier desarrollador y cualquier aplicación</a:t>
            </a:r>
          </a:p>
        </p:txBody>
      </p:sp>
    </p:spTree>
    <p:extLst>
      <p:ext uri="{BB962C8B-B14F-4D97-AF65-F5344CB8AC3E}">
        <p14:creationId xmlns:p14="http://schemas.microsoft.com/office/powerpoint/2010/main" val="105741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duotone>
              <a:schemeClr val="accent1">
                <a:shade val="45000"/>
                <a:satMod val="135000"/>
              </a:schemeClr>
              <a:prstClr val="white"/>
            </a:duotone>
            <a:lum contrast="40000"/>
          </a:blip>
          <a:stretch>
            <a:fillRect/>
          </a:stretch>
        </p:blipFill>
        <p:spPr>
          <a:xfrm>
            <a:off x="2400240" y="4227753"/>
            <a:ext cx="2139743" cy="1853616"/>
          </a:xfrm>
          <a:prstGeom prst="rect">
            <a:avLst/>
          </a:prstGeom>
        </p:spPr>
      </p:pic>
      <p:pic>
        <p:nvPicPr>
          <p:cNvPr id="48" name="Picture 47"/>
          <p:cNvPicPr>
            <a:picLocks noChangeAspect="1"/>
          </p:cNvPicPr>
          <p:nvPr/>
        </p:nvPicPr>
        <p:blipFill>
          <a:blip r:embed="rId3">
            <a:duotone>
              <a:schemeClr val="accent1">
                <a:shade val="45000"/>
                <a:satMod val="135000"/>
              </a:schemeClr>
              <a:prstClr val="white"/>
            </a:duotone>
            <a:lum contrast="40000"/>
          </a:blip>
          <a:stretch>
            <a:fillRect/>
          </a:stretch>
        </p:blipFill>
        <p:spPr>
          <a:xfrm>
            <a:off x="2400240" y="589643"/>
            <a:ext cx="2139743" cy="1853616"/>
          </a:xfrm>
          <a:prstGeom prst="rect">
            <a:avLst/>
          </a:prstGeom>
        </p:spPr>
      </p:pic>
      <p:pic>
        <p:nvPicPr>
          <p:cNvPr id="28" name="Picture 27"/>
          <p:cNvPicPr>
            <a:picLocks noChangeAspect="1"/>
          </p:cNvPicPr>
          <p:nvPr/>
        </p:nvPicPr>
        <p:blipFill>
          <a:blip r:embed="rId3">
            <a:duotone>
              <a:schemeClr val="accent1">
                <a:shade val="45000"/>
                <a:satMod val="135000"/>
              </a:schemeClr>
              <a:prstClr val="white"/>
            </a:duotone>
            <a:lum contrast="40000"/>
          </a:blip>
          <a:stretch>
            <a:fillRect/>
          </a:stretch>
        </p:blipFill>
        <p:spPr>
          <a:xfrm>
            <a:off x="819285" y="5131083"/>
            <a:ext cx="2115708" cy="1832795"/>
          </a:xfrm>
          <a:prstGeom prst="rect">
            <a:avLst/>
          </a:prstGeom>
        </p:spPr>
      </p:pic>
      <p:pic>
        <p:nvPicPr>
          <p:cNvPr id="29" name="Picture 28"/>
          <p:cNvPicPr>
            <a:picLocks noChangeAspect="1"/>
          </p:cNvPicPr>
          <p:nvPr/>
        </p:nvPicPr>
        <p:blipFill>
          <a:blip r:embed="rId3">
            <a:duotone>
              <a:schemeClr val="accent1">
                <a:shade val="45000"/>
                <a:satMod val="135000"/>
              </a:schemeClr>
              <a:prstClr val="white"/>
            </a:duotone>
            <a:lum contrast="40000"/>
          </a:blip>
          <a:stretch>
            <a:fillRect/>
          </a:stretch>
        </p:blipFill>
        <p:spPr>
          <a:xfrm>
            <a:off x="831666" y="-278512"/>
            <a:ext cx="2101262" cy="1820280"/>
          </a:xfrm>
          <a:prstGeom prst="rect">
            <a:avLst/>
          </a:prstGeom>
        </p:spPr>
      </p:pic>
      <p:pic>
        <p:nvPicPr>
          <p:cNvPr id="31" name="Picture 30"/>
          <p:cNvPicPr>
            <a:picLocks noChangeAspect="1"/>
          </p:cNvPicPr>
          <p:nvPr/>
        </p:nvPicPr>
        <p:blipFill>
          <a:blip r:embed="rId3">
            <a:duotone>
              <a:schemeClr val="accent1">
                <a:shade val="45000"/>
                <a:satMod val="135000"/>
              </a:schemeClr>
              <a:prstClr val="white"/>
            </a:duotone>
            <a:lum contrast="40000"/>
          </a:blip>
          <a:stretch>
            <a:fillRect/>
          </a:stretch>
        </p:blipFill>
        <p:spPr>
          <a:xfrm>
            <a:off x="3968574" y="1496504"/>
            <a:ext cx="2139743" cy="1853616"/>
          </a:xfrm>
          <a:prstGeom prst="rect">
            <a:avLst/>
          </a:prstGeom>
        </p:spPr>
      </p:pic>
      <p:pic>
        <p:nvPicPr>
          <p:cNvPr id="32" name="Picture 31"/>
          <p:cNvPicPr>
            <a:picLocks noChangeAspect="1"/>
          </p:cNvPicPr>
          <p:nvPr/>
        </p:nvPicPr>
        <p:blipFill>
          <a:blip r:embed="rId3">
            <a:duotone>
              <a:schemeClr val="accent1">
                <a:shade val="45000"/>
                <a:satMod val="135000"/>
              </a:schemeClr>
              <a:prstClr val="white"/>
            </a:duotone>
            <a:lum contrast="40000"/>
          </a:blip>
          <a:stretch>
            <a:fillRect/>
          </a:stretch>
        </p:blipFill>
        <p:spPr>
          <a:xfrm>
            <a:off x="3968574" y="3331563"/>
            <a:ext cx="2139743" cy="1853616"/>
          </a:xfrm>
          <a:prstGeom prst="rect">
            <a:avLst/>
          </a:prstGeom>
        </p:spPr>
      </p:pic>
      <p:pic>
        <p:nvPicPr>
          <p:cNvPr id="34" name="Picture 33"/>
          <p:cNvPicPr>
            <a:picLocks noChangeAspect="1"/>
          </p:cNvPicPr>
          <p:nvPr/>
        </p:nvPicPr>
        <p:blipFill>
          <a:blip r:embed="rId3">
            <a:duotone>
              <a:schemeClr val="accent1">
                <a:shade val="45000"/>
                <a:satMod val="135000"/>
              </a:schemeClr>
              <a:prstClr val="white"/>
            </a:duotone>
            <a:lum contrast="40000"/>
          </a:blip>
          <a:stretch>
            <a:fillRect/>
          </a:stretch>
        </p:blipFill>
        <p:spPr>
          <a:xfrm>
            <a:off x="-736404" y="611711"/>
            <a:ext cx="2101262" cy="1820280"/>
          </a:xfrm>
          <a:prstGeom prst="rect">
            <a:avLst/>
          </a:prstGeom>
        </p:spPr>
      </p:pic>
      <p:pic>
        <p:nvPicPr>
          <p:cNvPr id="35" name="Picture 34"/>
          <p:cNvPicPr>
            <a:picLocks noChangeAspect="1"/>
          </p:cNvPicPr>
          <p:nvPr/>
        </p:nvPicPr>
        <p:blipFill>
          <a:blip r:embed="rId3">
            <a:duotone>
              <a:schemeClr val="accent1">
                <a:shade val="45000"/>
                <a:satMod val="135000"/>
              </a:schemeClr>
              <a:prstClr val="white"/>
            </a:duotone>
            <a:lum contrast="40000"/>
          </a:blip>
          <a:stretch>
            <a:fillRect/>
          </a:stretch>
        </p:blipFill>
        <p:spPr>
          <a:xfrm>
            <a:off x="-736403" y="-1180672"/>
            <a:ext cx="2101262" cy="1820280"/>
          </a:xfrm>
          <a:prstGeom prst="rect">
            <a:avLst/>
          </a:prstGeom>
        </p:spPr>
      </p:pic>
      <p:pic>
        <p:nvPicPr>
          <p:cNvPr id="36" name="Picture 35"/>
          <p:cNvPicPr>
            <a:picLocks noChangeAspect="1"/>
          </p:cNvPicPr>
          <p:nvPr/>
        </p:nvPicPr>
        <p:blipFill>
          <a:blip r:embed="rId3">
            <a:duotone>
              <a:schemeClr val="accent1">
                <a:shade val="45000"/>
                <a:satMod val="135000"/>
              </a:schemeClr>
              <a:prstClr val="white"/>
            </a:duotone>
            <a:lum contrast="40000"/>
          </a:blip>
          <a:stretch>
            <a:fillRect/>
          </a:stretch>
        </p:blipFill>
        <p:spPr>
          <a:xfrm>
            <a:off x="-730347" y="4239822"/>
            <a:ext cx="2101262" cy="1820280"/>
          </a:xfrm>
          <a:prstGeom prst="rect">
            <a:avLst/>
          </a:prstGeom>
        </p:spPr>
      </p:pic>
      <p:pic>
        <p:nvPicPr>
          <p:cNvPr id="37" name="Picture 36"/>
          <p:cNvPicPr>
            <a:picLocks noChangeAspect="1"/>
          </p:cNvPicPr>
          <p:nvPr/>
        </p:nvPicPr>
        <p:blipFill>
          <a:blip r:embed="rId3">
            <a:duotone>
              <a:schemeClr val="accent1">
                <a:shade val="45000"/>
                <a:satMod val="135000"/>
              </a:schemeClr>
              <a:prstClr val="white"/>
            </a:duotone>
            <a:lum contrast="40000"/>
          </a:blip>
          <a:stretch>
            <a:fillRect/>
          </a:stretch>
        </p:blipFill>
        <p:spPr>
          <a:xfrm>
            <a:off x="-730347" y="2418215"/>
            <a:ext cx="2101262" cy="1829690"/>
          </a:xfrm>
          <a:prstGeom prst="rect">
            <a:avLst/>
          </a:prstGeom>
        </p:spPr>
      </p:pic>
      <p:grpSp>
        <p:nvGrpSpPr>
          <p:cNvPr id="38" name="Group 37"/>
          <p:cNvGrpSpPr/>
          <p:nvPr/>
        </p:nvGrpSpPr>
        <p:grpSpPr>
          <a:xfrm>
            <a:off x="2406679" y="2412246"/>
            <a:ext cx="2114110" cy="1828185"/>
            <a:chOff x="2450758" y="2455881"/>
            <a:chExt cx="2157064" cy="1865330"/>
          </a:xfrm>
        </p:grpSpPr>
        <p:pic>
          <p:nvPicPr>
            <p:cNvPr id="39" name="Picture 38"/>
            <p:cNvPicPr>
              <a:picLocks noChangeAspect="1"/>
            </p:cNvPicPr>
            <p:nvPr/>
          </p:nvPicPr>
          <p:blipFill>
            <a:blip r:embed="rId4"/>
            <a:stretch>
              <a:fillRect/>
            </a:stretch>
          </p:blipFill>
          <p:spPr>
            <a:xfrm>
              <a:off x="2450758" y="2455881"/>
              <a:ext cx="2157064" cy="1865330"/>
            </a:xfrm>
            <a:prstGeom prst="rect">
              <a:avLst/>
            </a:prstGeom>
          </p:spPr>
        </p:pic>
        <p:sp>
          <p:nvSpPr>
            <p:cNvPr id="40" name="Rectangle 39"/>
            <p:cNvSpPr/>
            <p:nvPr/>
          </p:nvSpPr>
          <p:spPr>
            <a:xfrm>
              <a:off x="2806867" y="3045748"/>
              <a:ext cx="1343766" cy="646331"/>
            </a:xfrm>
            <a:prstGeom prst="rect">
              <a:avLst/>
            </a:prstGeom>
          </p:spPr>
          <p:txBody>
            <a:bodyPr wrap="square">
              <a:spAutoFit/>
            </a:bodyPr>
            <a:lstStyle/>
            <a:p>
              <a:pPr algn="ctr" defTabSz="913818">
                <a:spcAft>
                  <a:spcPts val="1175"/>
                </a:spcAft>
                <a:defRPr/>
              </a:pPr>
              <a:r>
                <a:rPr lang="en-US" sz="1764" kern="0" dirty="0">
                  <a:gradFill>
                    <a:gsLst>
                      <a:gs pos="0">
                        <a:srgbClr val="5C2D91">
                          <a:lumMod val="50000"/>
                        </a:srgbClr>
                      </a:gs>
                      <a:gs pos="100000">
                        <a:srgbClr val="5C2D91">
                          <a:lumMod val="50000"/>
                        </a:srgbClr>
                      </a:gs>
                    </a:gsLst>
                    <a:lin ang="5400000" scaled="1"/>
                  </a:gradFill>
                  <a:latin typeface="Segoe UI Semibold" panose="020B0702040204020203" pitchFamily="34" charset="0"/>
                  <a:cs typeface="Segoe UI Semibold" panose="020B0702040204020203" pitchFamily="34" charset="0"/>
                </a:rPr>
                <a:t>Enterprise proven</a:t>
              </a:r>
            </a:p>
          </p:txBody>
        </p:sp>
      </p:grpSp>
      <p:grpSp>
        <p:nvGrpSpPr>
          <p:cNvPr id="41" name="Group 40"/>
          <p:cNvGrpSpPr/>
          <p:nvPr/>
        </p:nvGrpSpPr>
        <p:grpSpPr>
          <a:xfrm>
            <a:off x="831711" y="3326579"/>
            <a:ext cx="2114110" cy="1828185"/>
            <a:chOff x="846989" y="3388791"/>
            <a:chExt cx="2157064" cy="1865330"/>
          </a:xfrm>
        </p:grpSpPr>
        <p:pic>
          <p:nvPicPr>
            <p:cNvPr id="42" name="Picture 41"/>
            <p:cNvPicPr>
              <a:picLocks noChangeAspect="1"/>
            </p:cNvPicPr>
            <p:nvPr/>
          </p:nvPicPr>
          <p:blipFill>
            <a:blip r:embed="rId4"/>
            <a:stretch>
              <a:fillRect/>
            </a:stretch>
          </p:blipFill>
          <p:spPr>
            <a:xfrm>
              <a:off x="846989" y="3388791"/>
              <a:ext cx="2157064" cy="1865330"/>
            </a:xfrm>
            <a:prstGeom prst="rect">
              <a:avLst/>
            </a:prstGeom>
          </p:spPr>
        </p:pic>
        <p:sp>
          <p:nvSpPr>
            <p:cNvPr id="43" name="Rectangle 42"/>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gradFill>
                    <a:gsLst>
                      <a:gs pos="0">
                        <a:srgbClr val="5C2D91">
                          <a:lumMod val="50000"/>
                        </a:srgbClr>
                      </a:gs>
                      <a:gs pos="100000">
                        <a:srgbClr val="5C2D91">
                          <a:lumMod val="50000"/>
                        </a:srgbClr>
                      </a:gs>
                    </a:gsLst>
                    <a:lin ang="5400000" scaled="1"/>
                  </a:gradFill>
                  <a:latin typeface="Segoe UI Semibold" panose="020B0702040204020203" pitchFamily="34" charset="0"/>
                  <a:cs typeface="Segoe UI Semibold" panose="020B0702040204020203" pitchFamily="34" charset="0"/>
                </a:rPr>
                <a:t>Hybrid</a:t>
              </a:r>
            </a:p>
          </p:txBody>
        </p:sp>
      </p:grpSp>
      <p:grpSp>
        <p:nvGrpSpPr>
          <p:cNvPr id="44" name="Group 43"/>
          <p:cNvGrpSpPr/>
          <p:nvPr/>
        </p:nvGrpSpPr>
        <p:grpSpPr>
          <a:xfrm>
            <a:off x="825036" y="1521681"/>
            <a:ext cx="2114110" cy="1828185"/>
            <a:chOff x="840179" y="1547221"/>
            <a:chExt cx="2157064" cy="1865330"/>
          </a:xfrm>
        </p:grpSpPr>
        <p:pic>
          <p:nvPicPr>
            <p:cNvPr id="45" name="Picture 44"/>
            <p:cNvPicPr>
              <a:picLocks noChangeAspect="1"/>
            </p:cNvPicPr>
            <p:nvPr/>
          </p:nvPicPr>
          <p:blipFill>
            <a:blip r:embed="rId4"/>
            <a:stretch>
              <a:fillRect/>
            </a:stretch>
          </p:blipFill>
          <p:spPr>
            <a:xfrm>
              <a:off x="840179" y="1547221"/>
              <a:ext cx="2157064" cy="1865330"/>
            </a:xfrm>
            <a:prstGeom prst="rect">
              <a:avLst/>
            </a:prstGeom>
          </p:spPr>
        </p:pic>
        <p:sp>
          <p:nvSpPr>
            <p:cNvPr id="46" name="Rectangle 45"/>
            <p:cNvSpPr/>
            <p:nvPr/>
          </p:nvSpPr>
          <p:spPr>
            <a:xfrm>
              <a:off x="1202618" y="2309070"/>
              <a:ext cx="1425390" cy="341632"/>
            </a:xfrm>
            <a:prstGeom prst="rect">
              <a:avLst/>
            </a:prstGeom>
          </p:spPr>
          <p:txBody>
            <a:bodyPr wrap="none">
              <a:spAutoFit/>
            </a:bodyPr>
            <a:lstStyle/>
            <a:p>
              <a:pPr algn="ctr" defTabSz="913554">
                <a:lnSpc>
                  <a:spcPct val="90000"/>
                </a:lnSpc>
                <a:defRPr/>
              </a:pPr>
              <a:r>
                <a:rPr lang="en-US" sz="1764" kern="0" dirty="0">
                  <a:gradFill>
                    <a:gsLst>
                      <a:gs pos="0">
                        <a:srgbClr val="5C2D91">
                          <a:lumMod val="50000"/>
                        </a:srgbClr>
                      </a:gs>
                      <a:gs pos="100000">
                        <a:srgbClr val="5C2D91">
                          <a:lumMod val="50000"/>
                        </a:srgbClr>
                      </a:gs>
                    </a:gsLst>
                    <a:lin ang="5400000" scaled="1"/>
                  </a:gradFill>
                  <a:latin typeface="Segoe UI Semibold" panose="020B0702040204020203" pitchFamily="34" charset="0"/>
                  <a:cs typeface="Segoe UI Semibold" panose="020B0702040204020203" pitchFamily="34" charset="0"/>
                </a:rPr>
                <a:t>Hyper-scale</a:t>
              </a:r>
            </a:p>
          </p:txBody>
        </p:sp>
      </p:grpSp>
      <p:pic>
        <p:nvPicPr>
          <p:cNvPr id="47" name="Picture 46"/>
          <p:cNvPicPr>
            <a:picLocks noChangeAspect="1"/>
          </p:cNvPicPr>
          <p:nvPr/>
        </p:nvPicPr>
        <p:blipFill>
          <a:blip r:embed="rId3">
            <a:duotone>
              <a:schemeClr val="accent1">
                <a:shade val="45000"/>
                <a:satMod val="135000"/>
              </a:schemeClr>
              <a:prstClr val="white"/>
            </a:duotone>
            <a:lum contrast="40000"/>
          </a:blip>
          <a:stretch>
            <a:fillRect/>
          </a:stretch>
        </p:blipFill>
        <p:spPr>
          <a:xfrm>
            <a:off x="-732345" y="6037470"/>
            <a:ext cx="2101262" cy="1820280"/>
          </a:xfrm>
          <a:prstGeom prst="rect">
            <a:avLst/>
          </a:prstGeom>
        </p:spPr>
      </p:pic>
      <p:grpSp>
        <p:nvGrpSpPr>
          <p:cNvPr id="3" name="Group 2"/>
          <p:cNvGrpSpPr/>
          <p:nvPr/>
        </p:nvGrpSpPr>
        <p:grpSpPr>
          <a:xfrm>
            <a:off x="3976839" y="1484539"/>
            <a:ext cx="2139743" cy="1853616"/>
            <a:chOff x="2465832" y="4328836"/>
            <a:chExt cx="2183218" cy="1891277"/>
          </a:xfrm>
        </p:grpSpPr>
        <p:pic>
          <p:nvPicPr>
            <p:cNvPr id="56" name="Picture 5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2465832" y="4328836"/>
              <a:ext cx="2183218" cy="1891277"/>
            </a:xfrm>
            <a:prstGeom prst="rect">
              <a:avLst/>
            </a:prstGeom>
          </p:spPr>
        </p:pic>
        <p:sp>
          <p:nvSpPr>
            <p:cNvPr id="60" name="Rectangle 59"/>
            <p:cNvSpPr/>
            <p:nvPr/>
          </p:nvSpPr>
          <p:spPr>
            <a:xfrm>
              <a:off x="3032297" y="5103658"/>
              <a:ext cx="1050289" cy="590931"/>
            </a:xfrm>
            <a:prstGeom prst="rect">
              <a:avLst/>
            </a:prstGeom>
          </p:spPr>
          <p:txBody>
            <a:bodyPr wrap="none">
              <a:spAutoFit/>
            </a:bodyPr>
            <a:lstStyle/>
            <a:p>
              <a:pPr defTabSz="913554">
                <a:lnSpc>
                  <a:spcPct val="90000"/>
                </a:lnSpc>
                <a:defRPr/>
              </a:pPr>
              <a:r>
                <a:rPr lang="en-US" sz="1764"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Open &amp; </a:t>
              </a:r>
              <a:br>
                <a:rPr lang="en-US" sz="1764"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764"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flexible</a:t>
              </a:r>
            </a:p>
          </p:txBody>
        </p:sp>
      </p:grpSp>
      <p:sp>
        <p:nvSpPr>
          <p:cNvPr id="30" name="Rectangle 29"/>
          <p:cNvSpPr/>
          <p:nvPr/>
        </p:nvSpPr>
        <p:spPr bwMode="auto">
          <a:xfrm rot="18900000">
            <a:off x="6766556" y="2796301"/>
            <a:ext cx="1138523" cy="11385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34" tIns="143228" rIns="179034" bIns="143228" numCol="1" spcCol="0" rtlCol="0" fromWordArt="0" anchor="t" anchorCtr="0" forceAA="0" compatLnSpc="1">
            <a:prstTxWarp prst="textNoShape">
              <a:avLst/>
            </a:prstTxWarp>
            <a:noAutofit/>
          </a:bodyPr>
          <a:lstStyle/>
          <a:p>
            <a:pPr algn="ctr" defTabSz="912910" fontAlgn="base">
              <a:lnSpc>
                <a:spcPct val="90000"/>
              </a:lnSpc>
              <a:spcBef>
                <a:spcPct val="0"/>
              </a:spcBef>
              <a:spcAft>
                <a:spcPct val="0"/>
              </a:spcAft>
            </a:pPr>
            <a:endParaRPr lang="en-US" sz="234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6904144" y="5270"/>
            <a:ext cx="5286270" cy="6847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34" tIns="143228" rIns="179034" bIns="143228" numCol="1" spcCol="0" rtlCol="0" fromWordArt="0" anchor="t" anchorCtr="0" forceAA="0" compatLnSpc="1">
            <a:prstTxWarp prst="textNoShape">
              <a:avLst/>
            </a:prstTxWarp>
            <a:noAutofit/>
          </a:bodyPr>
          <a:lstStyle/>
          <a:p>
            <a:pPr algn="ctr" defTabSz="912910" fontAlgn="base">
              <a:lnSpc>
                <a:spcPct val="90000"/>
              </a:lnSpc>
              <a:spcBef>
                <a:spcPct val="0"/>
              </a:spcBef>
              <a:spcAft>
                <a:spcPct val="0"/>
              </a:spcAft>
            </a:pPr>
            <a:endParaRPr lang="en-US" sz="234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7140373" y="504837"/>
            <a:ext cx="4793627" cy="831603"/>
          </a:xfrm>
          <a:prstGeom prst="rect">
            <a:avLst/>
          </a:prstGeom>
          <a:noFill/>
        </p:spPr>
        <p:txBody>
          <a:bodyPr wrap="square" lIns="179034" tIns="143228" rIns="179034" bIns="143228" rtlCol="0">
            <a:spAutoFit/>
          </a:bodyPr>
          <a:lstStyle/>
          <a:p>
            <a:pPr defTabSz="912812" eaLnBrk="0" fontAlgn="base" hangingPunct="0">
              <a:lnSpc>
                <a:spcPct val="90000"/>
              </a:lnSpc>
              <a:spcBef>
                <a:spcPct val="0"/>
              </a:spcBef>
              <a:spcAft>
                <a:spcPts val="587"/>
              </a:spcAft>
              <a:defRPr/>
            </a:pPr>
            <a:r>
              <a:rPr lang="es-MX" sz="3916" kern="0" dirty="0">
                <a:solidFill>
                  <a:schemeClr val="tx1">
                    <a:lumMod val="50000"/>
                  </a:schemeClr>
                </a:solidFill>
                <a:latin typeface="Segoe UI Light"/>
                <a:ea typeface="MS PGothic" panose="020B0600070205080204" pitchFamily="34" charset="-128"/>
              </a:rPr>
              <a:t>Abierto y Flexible</a:t>
            </a:r>
          </a:p>
        </p:txBody>
      </p:sp>
      <p:grpSp>
        <p:nvGrpSpPr>
          <p:cNvPr id="51" name="Group 50"/>
          <p:cNvGrpSpPr/>
          <p:nvPr/>
        </p:nvGrpSpPr>
        <p:grpSpPr>
          <a:xfrm>
            <a:off x="7455116" y="4434855"/>
            <a:ext cx="4348821" cy="544089"/>
            <a:chOff x="7606541" y="4806303"/>
            <a:chExt cx="4442220" cy="555775"/>
          </a:xfrm>
        </p:grpSpPr>
        <p:pic>
          <p:nvPicPr>
            <p:cNvPr id="52" name="Picture 51"/>
            <p:cNvPicPr>
              <a:picLocks noChangeAspect="1"/>
            </p:cNvPicPr>
            <p:nvPr/>
          </p:nvPicPr>
          <p:blipFill>
            <a:blip r:embed="rId5">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53" name="Picture 52"/>
            <p:cNvPicPr>
              <a:picLocks noChangeAspect="1"/>
            </p:cNvPicPr>
            <p:nvPr/>
          </p:nvPicPr>
          <p:blipFill>
            <a:blip r:embed="rId6">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5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778053" y="5066799"/>
              <a:ext cx="1026435" cy="265884"/>
            </a:xfrm>
            <a:prstGeom prst="rect">
              <a:avLst/>
            </a:prstGeom>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8"/>
            <a:stretch>
              <a:fillRect/>
            </a:stretch>
          </p:blipFill>
          <p:spPr>
            <a:xfrm>
              <a:off x="7606541" y="5001182"/>
              <a:ext cx="789080" cy="360896"/>
            </a:xfrm>
            <a:prstGeom prst="rect">
              <a:avLst/>
            </a:prstGeom>
          </p:spPr>
        </p:pic>
      </p:grpSp>
      <p:grpSp>
        <p:nvGrpSpPr>
          <p:cNvPr id="79" name="Group 78"/>
          <p:cNvGrpSpPr/>
          <p:nvPr/>
        </p:nvGrpSpPr>
        <p:grpSpPr>
          <a:xfrm>
            <a:off x="7394132" y="1368797"/>
            <a:ext cx="4368402" cy="3844009"/>
            <a:chOff x="7544249" y="1674394"/>
            <a:chExt cx="4462222" cy="3926567"/>
          </a:xfrm>
        </p:grpSpPr>
        <p:cxnSp>
          <p:nvCxnSpPr>
            <p:cNvPr id="80" name="Straight Connector 79"/>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7306562" y="1376832"/>
            <a:ext cx="2863354" cy="4114474"/>
            <a:chOff x="7454796" y="1682603"/>
            <a:chExt cx="2924850" cy="4202840"/>
          </a:xfrm>
        </p:grpSpPr>
        <p:sp>
          <p:nvSpPr>
            <p:cNvPr id="86" name="TextBox 85"/>
            <p:cNvSpPr txBox="1"/>
            <p:nvPr/>
          </p:nvSpPr>
          <p:spPr>
            <a:xfrm>
              <a:off x="7454796" y="2662482"/>
              <a:ext cx="1599116" cy="261610"/>
            </a:xfrm>
            <a:prstGeom prst="rect">
              <a:avLst/>
            </a:prstGeom>
            <a:noFill/>
          </p:spPr>
          <p:txBody>
            <a:bodyPr wrap="square" rtlCol="0">
              <a:spAutoFit/>
            </a:bodyPr>
            <a:lstStyle/>
            <a:p>
              <a:pPr defTabSz="912410">
                <a:defRPr/>
              </a:pPr>
              <a:r>
                <a:rPr lang="en-US" sz="1077" kern="0" dirty="0">
                  <a:solidFill>
                    <a:srgbClr val="505050"/>
                  </a:solidFill>
                  <a:latin typeface="Segoe UI Semibold" panose="020B0702040204020203" pitchFamily="34" charset="0"/>
                  <a:cs typeface="Segoe UI Semibold" panose="020B0702040204020203" pitchFamily="34" charset="0"/>
                </a:rPr>
                <a:t>Applications</a:t>
              </a:r>
            </a:p>
          </p:txBody>
        </p:sp>
        <p:sp>
          <p:nvSpPr>
            <p:cNvPr id="87" name="TextBox 86"/>
            <p:cNvSpPr txBox="1"/>
            <p:nvPr/>
          </p:nvSpPr>
          <p:spPr>
            <a:xfrm>
              <a:off x="7454796" y="5623833"/>
              <a:ext cx="1282827" cy="261610"/>
            </a:xfrm>
            <a:prstGeom prst="rect">
              <a:avLst/>
            </a:prstGeom>
            <a:noFill/>
          </p:spPr>
          <p:txBody>
            <a:bodyPr wrap="square" rtlCol="0">
              <a:spAutoFit/>
            </a:bodyPr>
            <a:lstStyle/>
            <a:p>
              <a:pPr defTabSz="912410">
                <a:defRPr/>
              </a:pPr>
              <a:r>
                <a:rPr lang="en-US" sz="1077" kern="0" dirty="0">
                  <a:solidFill>
                    <a:srgbClr val="505050"/>
                  </a:solidFill>
                  <a:latin typeface="Segoe UI Semibold" panose="020B0702040204020203" pitchFamily="34" charset="0"/>
                  <a:cs typeface="Segoe UI Semibold" panose="020B0702040204020203" pitchFamily="34" charset="0"/>
                </a:rPr>
                <a:t>Infrastructure</a:t>
              </a:r>
            </a:p>
          </p:txBody>
        </p:sp>
        <p:sp>
          <p:nvSpPr>
            <p:cNvPr id="88" name="TextBox 87"/>
            <p:cNvSpPr txBox="1"/>
            <p:nvPr/>
          </p:nvSpPr>
          <p:spPr>
            <a:xfrm>
              <a:off x="7454796" y="1682603"/>
              <a:ext cx="1330570" cy="261610"/>
            </a:xfrm>
            <a:prstGeom prst="rect">
              <a:avLst/>
            </a:prstGeom>
            <a:noFill/>
          </p:spPr>
          <p:txBody>
            <a:bodyPr wrap="square" rtlCol="0">
              <a:spAutoFit/>
            </a:bodyPr>
            <a:lstStyle/>
            <a:p>
              <a:pPr defTabSz="912410">
                <a:defRPr/>
              </a:pPr>
              <a:r>
                <a:rPr lang="en-US" sz="1077" kern="0" dirty="0">
                  <a:solidFill>
                    <a:srgbClr val="505050"/>
                  </a:solidFill>
                  <a:latin typeface="Segoe UI Semibold" panose="020B0702040204020203" pitchFamily="34" charset="0"/>
                  <a:cs typeface="Segoe UI Semibold" panose="020B0702040204020203" pitchFamily="34" charset="0"/>
                </a:rPr>
                <a:t>Management</a:t>
              </a:r>
            </a:p>
          </p:txBody>
        </p:sp>
        <p:sp>
          <p:nvSpPr>
            <p:cNvPr id="89" name="TextBox 88"/>
            <p:cNvSpPr txBox="1"/>
            <p:nvPr/>
          </p:nvSpPr>
          <p:spPr>
            <a:xfrm>
              <a:off x="7454796" y="4646098"/>
              <a:ext cx="2924850" cy="261610"/>
            </a:xfrm>
            <a:prstGeom prst="rect">
              <a:avLst/>
            </a:prstGeom>
            <a:noFill/>
          </p:spPr>
          <p:txBody>
            <a:bodyPr wrap="square" rtlCol="0">
              <a:spAutoFit/>
            </a:bodyPr>
            <a:lstStyle/>
            <a:p>
              <a:pPr defTabSz="912410">
                <a:defRPr/>
              </a:pPr>
              <a:r>
                <a:rPr lang="en-US" sz="1077" kern="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90" name="TextBox 89"/>
            <p:cNvSpPr txBox="1"/>
            <p:nvPr/>
          </p:nvSpPr>
          <p:spPr>
            <a:xfrm>
              <a:off x="7454796" y="3648040"/>
              <a:ext cx="1599116" cy="261610"/>
            </a:xfrm>
            <a:prstGeom prst="rect">
              <a:avLst/>
            </a:prstGeom>
            <a:noFill/>
          </p:spPr>
          <p:txBody>
            <a:bodyPr wrap="square" rtlCol="0">
              <a:spAutoFit/>
            </a:bodyPr>
            <a:lstStyle/>
            <a:p>
              <a:pPr defTabSz="912410">
                <a:defRPr/>
              </a:pPr>
              <a:r>
                <a:rPr lang="en-US" sz="1077" kern="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19" name="Group 18"/>
          <p:cNvGrpSpPr/>
          <p:nvPr/>
        </p:nvGrpSpPr>
        <p:grpSpPr>
          <a:xfrm>
            <a:off x="7414322" y="2533998"/>
            <a:ext cx="4308190" cy="687693"/>
            <a:chOff x="7563343" y="2580105"/>
            <a:chExt cx="4395723" cy="701665"/>
          </a:xfrm>
        </p:grpSpPr>
        <p:grpSp>
          <p:nvGrpSpPr>
            <p:cNvPr id="57" name="Group 56"/>
            <p:cNvGrpSpPr/>
            <p:nvPr/>
          </p:nvGrpSpPr>
          <p:grpSpPr>
            <a:xfrm>
              <a:off x="7563343" y="2580105"/>
              <a:ext cx="4395723" cy="701665"/>
              <a:chOff x="7564871" y="2864621"/>
              <a:chExt cx="4400717" cy="702462"/>
            </a:xfrm>
          </p:grpSpPr>
          <p:pic>
            <p:nvPicPr>
              <p:cNvPr id="62" name="Picture 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63" name="Group 62"/>
              <p:cNvGrpSpPr/>
              <p:nvPr/>
            </p:nvGrpSpPr>
            <p:grpSpPr>
              <a:xfrm>
                <a:off x="10621438" y="2918449"/>
                <a:ext cx="497036" cy="568990"/>
                <a:chOff x="11227523" y="2315027"/>
                <a:chExt cx="565700" cy="647594"/>
              </a:xfrm>
            </p:grpSpPr>
            <p:pic>
              <p:nvPicPr>
                <p:cNvPr id="66" name="Picture 65"/>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67" name="Picture 66"/>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64" name="Picture 4" descr="https://tool.microsoftsca.com/Content/assets/clients/928527.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65" name="Picture 2" descr="http://blog.cloudfoundry.com/wp-content/static/cfcom/assets/images/logocf300squar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89558" y="2634372"/>
              <a:ext cx="543616" cy="543616"/>
            </a:xfrm>
            <a:prstGeom prst="rect">
              <a:avLst/>
            </a:prstGeom>
          </p:spPr>
        </p:pic>
      </p:grpSp>
      <p:grpSp>
        <p:nvGrpSpPr>
          <p:cNvPr id="21" name="Group 20"/>
          <p:cNvGrpSpPr/>
          <p:nvPr/>
        </p:nvGrpSpPr>
        <p:grpSpPr>
          <a:xfrm>
            <a:off x="7453242" y="3446547"/>
            <a:ext cx="4002241" cy="583530"/>
            <a:chOff x="7603054" y="3511198"/>
            <a:chExt cx="4083558" cy="595386"/>
          </a:xfrm>
        </p:grpSpPr>
        <p:grpSp>
          <p:nvGrpSpPr>
            <p:cNvPr id="73" name="Group 72"/>
            <p:cNvGrpSpPr/>
            <p:nvPr/>
          </p:nvGrpSpPr>
          <p:grpSpPr>
            <a:xfrm>
              <a:off x="7603054" y="3590684"/>
              <a:ext cx="4083558" cy="515900"/>
              <a:chOff x="7604627" y="3876343"/>
              <a:chExt cx="4088197" cy="516486"/>
            </a:xfrm>
          </p:grpSpPr>
          <p:pic>
            <p:nvPicPr>
              <p:cNvPr id="75" name="Picture 74" descr="PHP.png"/>
              <p:cNvPicPr>
                <a:picLocks noChangeAspect="1"/>
              </p:cNvPicPr>
              <p:nvPr/>
            </p:nvPicPr>
            <p:blipFill>
              <a:blip r:embed="rId15" cstate="print">
                <a:extLst/>
              </a:blip>
              <a:stretch>
                <a:fillRect/>
              </a:stretch>
            </p:blipFill>
            <p:spPr>
              <a:xfrm>
                <a:off x="10398062" y="3994512"/>
                <a:ext cx="651233" cy="361584"/>
              </a:xfrm>
              <a:prstGeom prst="rect">
                <a:avLst/>
              </a:prstGeom>
            </p:spPr>
          </p:pic>
          <p:pic>
            <p:nvPicPr>
              <p:cNvPr id="76" name="Picture 7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77" name="Picture 7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78" name="Picture 7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pic>
          <p:nvPicPr>
            <p:cNvPr id="20" name="Picture 19"/>
            <p:cNvPicPr>
              <a:picLocks noChangeAspect="1"/>
            </p:cNvPicPr>
            <p:nvPr/>
          </p:nvPicPr>
          <p:blipFill>
            <a:blip r:embed="rId19"/>
            <a:stretch>
              <a:fillRect/>
            </a:stretch>
          </p:blipFill>
          <p:spPr>
            <a:xfrm>
              <a:off x="9794861" y="3511198"/>
              <a:ext cx="312426" cy="582612"/>
            </a:xfrm>
            <a:prstGeom prst="rect">
              <a:avLst/>
            </a:prstGeom>
          </p:spPr>
        </p:pic>
      </p:grpSp>
      <p:grpSp>
        <p:nvGrpSpPr>
          <p:cNvPr id="23" name="Group 22"/>
          <p:cNvGrpSpPr/>
          <p:nvPr/>
        </p:nvGrpSpPr>
        <p:grpSpPr>
          <a:xfrm>
            <a:off x="7482139" y="5029543"/>
            <a:ext cx="4383208" cy="1362148"/>
            <a:chOff x="7632538" y="5126356"/>
            <a:chExt cx="4472265" cy="1389824"/>
          </a:xfrm>
        </p:grpSpPr>
        <p:grpSp>
          <p:nvGrpSpPr>
            <p:cNvPr id="4" name="Group 3"/>
            <p:cNvGrpSpPr/>
            <p:nvPr/>
          </p:nvGrpSpPr>
          <p:grpSpPr>
            <a:xfrm>
              <a:off x="7632538" y="5126356"/>
              <a:ext cx="4472265" cy="1389824"/>
              <a:chOff x="7632538" y="5126356"/>
              <a:chExt cx="4472265" cy="1389824"/>
            </a:xfrm>
          </p:grpSpPr>
          <p:grpSp>
            <p:nvGrpSpPr>
              <p:cNvPr id="91" name="Group 90"/>
              <p:cNvGrpSpPr/>
              <p:nvPr/>
            </p:nvGrpSpPr>
            <p:grpSpPr>
              <a:xfrm>
                <a:off x="7632538" y="5620348"/>
                <a:ext cx="3021504" cy="774323"/>
                <a:chOff x="7634144" y="5817120"/>
                <a:chExt cx="4446978" cy="1139628"/>
              </a:xfrm>
            </p:grpSpPr>
            <p:pic>
              <p:nvPicPr>
                <p:cNvPr id="92" name="Picture 9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sp>
              <p:nvSpPr>
                <p:cNvPr id="96" name="TextBox 95"/>
                <p:cNvSpPr txBox="1"/>
                <p:nvPr/>
              </p:nvSpPr>
              <p:spPr>
                <a:xfrm>
                  <a:off x="9066508" y="6318543"/>
                  <a:ext cx="1035986" cy="638205"/>
                </a:xfrm>
                <a:prstGeom prst="rect">
                  <a:avLst/>
                </a:prstGeom>
                <a:noFill/>
              </p:spPr>
              <p:txBody>
                <a:bodyPr wrap="square" lIns="179034" tIns="143228" rIns="179034" bIns="143228" rtlCol="0">
                  <a:spAutoFit/>
                </a:bodyPr>
                <a:lstStyle/>
                <a:p>
                  <a:pPr defTabSz="896203">
                    <a:lnSpc>
                      <a:spcPct val="90000"/>
                    </a:lnSpc>
                    <a:spcAft>
                      <a:spcPts val="587"/>
                    </a:spcAft>
                  </a:pPr>
                  <a:r>
                    <a:rPr lang="en-US" sz="980" kern="0" dirty="0">
                      <a:solidFill>
                        <a:schemeClr val="bg1">
                          <a:lumMod val="50000"/>
                        </a:schemeClr>
                      </a:solidFill>
                    </a:rPr>
                    <a:t>Linux</a:t>
                  </a:r>
                  <a:endParaRPr lang="en-US" sz="882" kern="0" dirty="0">
                    <a:solidFill>
                      <a:schemeClr val="bg1">
                        <a:lumMod val="50000"/>
                      </a:schemeClr>
                    </a:solidFill>
                  </a:endParaRPr>
                </a:p>
              </p:txBody>
            </p:sp>
            <p:pic>
              <p:nvPicPr>
                <p:cNvPr id="94" name="Picture 93"/>
                <p:cNvPicPr>
                  <a:picLocks noChangeAspect="1"/>
                </p:cNvPicPr>
                <p:nvPr/>
              </p:nvPicPr>
              <p:blipFill>
                <a:blip r:embed="rId21">
                  <a:clrChange>
                    <a:clrFrom>
                      <a:srgbClr val="FFFFFF"/>
                    </a:clrFrom>
                    <a:clrTo>
                      <a:srgbClr val="FFFFFF">
                        <a:alpha val="0"/>
                      </a:srgbClr>
                    </a:clrTo>
                  </a:clrChange>
                </a:blip>
                <a:stretch>
                  <a:fillRect/>
                </a:stretch>
              </p:blipFill>
              <p:spPr>
                <a:xfrm>
                  <a:off x="7634144" y="5938494"/>
                  <a:ext cx="1236431" cy="469159"/>
                </a:xfrm>
                <a:prstGeom prst="rect">
                  <a:avLst/>
                </a:prstGeom>
              </p:spPr>
            </p:pic>
          </p:grpSp>
          <p:pic>
            <p:nvPicPr>
              <p:cNvPr id="2" name="Picture 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714979" y="5126356"/>
                <a:ext cx="1389824" cy="1389824"/>
              </a:xfrm>
              <a:prstGeom prst="rect">
                <a:avLst/>
              </a:prstGeom>
            </p:spPr>
          </p:pic>
        </p:grpSp>
        <p:pic>
          <p:nvPicPr>
            <p:cNvPr id="22" name="Picture 21"/>
            <p:cNvPicPr>
              <a:picLocks noChangeAspect="1"/>
            </p:cNvPicPr>
            <p:nvPr/>
          </p:nvPicPr>
          <p:blipFill rotWithShape="1">
            <a:blip r:embed="rId23">
              <a:extLst>
                <a:ext uri="{28A0092B-C50C-407E-A947-70E740481C1C}">
                  <a14:useLocalDpi xmlns:a14="http://schemas.microsoft.com/office/drawing/2010/main" val="0"/>
                </a:ext>
              </a:extLst>
            </a:blip>
            <a:srcRect l="29548" r="30186"/>
            <a:stretch/>
          </p:blipFill>
          <p:spPr>
            <a:xfrm>
              <a:off x="8770204" y="5676431"/>
              <a:ext cx="292912" cy="365904"/>
            </a:xfrm>
            <a:prstGeom prst="rect">
              <a:avLst/>
            </a:prstGeom>
          </p:spPr>
        </p:pic>
      </p:grpSp>
      <p:grpSp>
        <p:nvGrpSpPr>
          <p:cNvPr id="27" name="Group 26"/>
          <p:cNvGrpSpPr/>
          <p:nvPr/>
        </p:nvGrpSpPr>
        <p:grpSpPr>
          <a:xfrm>
            <a:off x="7435349" y="1527917"/>
            <a:ext cx="4334332" cy="615185"/>
            <a:chOff x="7584799" y="1553584"/>
            <a:chExt cx="4422396" cy="627684"/>
          </a:xfrm>
        </p:grpSpPr>
        <p:grpSp>
          <p:nvGrpSpPr>
            <p:cNvPr id="68" name="Group 67"/>
            <p:cNvGrpSpPr/>
            <p:nvPr/>
          </p:nvGrpSpPr>
          <p:grpSpPr>
            <a:xfrm>
              <a:off x="7584799" y="1553584"/>
              <a:ext cx="2878306" cy="627684"/>
              <a:chOff x="7586351" y="1836934"/>
              <a:chExt cx="2881576" cy="628397"/>
            </a:xfrm>
          </p:grpSpPr>
          <p:pic>
            <p:nvPicPr>
              <p:cNvPr id="69" name="Picture 68"/>
              <p:cNvPicPr>
                <a:picLocks noChangeAspect="1"/>
              </p:cNvPicPr>
              <p:nvPr/>
            </p:nvPicPr>
            <p:blipFill>
              <a:blip r:embed="rId2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70" name="Picture 6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948307" y="1894207"/>
                <a:ext cx="543368" cy="533946"/>
              </a:xfrm>
              <a:prstGeom prst="rect">
                <a:avLst/>
              </a:prstGeom>
            </p:spPr>
          </p:pic>
          <p:pic>
            <p:nvPicPr>
              <p:cNvPr id="71" name="Picture 7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673111" y="1836934"/>
                <a:ext cx="794816" cy="628397"/>
              </a:xfrm>
              <a:prstGeom prst="rect">
                <a:avLst/>
              </a:prstGeom>
            </p:spPr>
          </p:pic>
        </p:grpSp>
        <p:grpSp>
          <p:nvGrpSpPr>
            <p:cNvPr id="26" name="Group 25"/>
            <p:cNvGrpSpPr/>
            <p:nvPr/>
          </p:nvGrpSpPr>
          <p:grpSpPr>
            <a:xfrm>
              <a:off x="10737093" y="1578001"/>
              <a:ext cx="1270102" cy="536793"/>
              <a:chOff x="-1827101" y="2419206"/>
              <a:chExt cx="1352054" cy="571429"/>
            </a:xfrm>
          </p:grpSpPr>
          <p:pic>
            <p:nvPicPr>
              <p:cNvPr id="93" name="Picture 92"/>
              <p:cNvPicPr>
                <a:picLocks noChangeAspect="1"/>
              </p:cNvPicPr>
              <p:nvPr/>
            </p:nvPicPr>
            <p:blipFill rotWithShape="1">
              <a:blip r:embed="rId27">
                <a:extLst>
                  <a:ext uri="{28A0092B-C50C-407E-A947-70E740481C1C}">
                    <a14:useLocalDpi xmlns:a14="http://schemas.microsoft.com/office/drawing/2010/main" val="0"/>
                  </a:ext>
                </a:extLst>
              </a:blip>
              <a:srcRect l="4381" r="64659"/>
              <a:stretch/>
            </p:blipFill>
            <p:spPr>
              <a:xfrm>
                <a:off x="-1827101" y="2487523"/>
                <a:ext cx="452342" cy="450080"/>
              </a:xfrm>
              <a:prstGeom prst="rect">
                <a:avLst/>
              </a:prstGeom>
            </p:spPr>
          </p:pic>
          <p:pic>
            <p:nvPicPr>
              <p:cNvPr id="25" name="Picture 2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306793" y="2419206"/>
                <a:ext cx="831746" cy="571429"/>
              </a:xfrm>
              <a:prstGeom prst="rect">
                <a:avLst/>
              </a:prstGeom>
            </p:spPr>
          </p:pic>
        </p:grpSp>
      </p:grpSp>
    </p:spTree>
    <p:extLst>
      <p:ext uri="{BB962C8B-B14F-4D97-AF65-F5344CB8AC3E}">
        <p14:creationId xmlns:p14="http://schemas.microsoft.com/office/powerpoint/2010/main" val="8009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250"/>
                                        <p:tgtEl>
                                          <p:spTgt spid="34"/>
                                        </p:tgtEl>
                                      </p:cBhvr>
                                    </p:animEffect>
                                  </p:childTnLst>
                                </p:cTn>
                              </p:par>
                              <p:par>
                                <p:cTn id="23" presetID="10" presetClass="entr" presetSubtype="0" fill="hold" nodeType="withEffect">
                                  <p:stCondLst>
                                    <p:cond delay="1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250"/>
                                        <p:tgtEl>
                                          <p:spTgt spid="31"/>
                                        </p:tgtEl>
                                      </p:cBhvr>
                                    </p:animEffect>
                                  </p:childTnLst>
                                </p:cTn>
                              </p:par>
                              <p:par>
                                <p:cTn id="26" presetID="10" presetClass="entr" presetSubtype="0" fill="hold" nodeType="withEffect">
                                  <p:stCondLst>
                                    <p:cond delay="15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250"/>
                                        <p:tgtEl>
                                          <p:spTgt spid="37"/>
                                        </p:tgtEl>
                                      </p:cBhvr>
                                    </p:animEffect>
                                  </p:childTnLst>
                                </p:cTn>
                              </p:par>
                              <p:par>
                                <p:cTn id="29" presetID="10" presetClass="entr" presetSubtype="0" fill="hold" nodeType="withEffect">
                                  <p:stCondLst>
                                    <p:cond delay="2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250"/>
                                        <p:tgtEl>
                                          <p:spTgt spid="36"/>
                                        </p:tgtEl>
                                      </p:cBhvr>
                                    </p:animEffect>
                                  </p:childTnLst>
                                </p:cTn>
                              </p:par>
                              <p:par>
                                <p:cTn id="32" presetID="10" presetClass="entr" presetSubtype="0" fill="hold" nodeType="withEffect">
                                  <p:stCondLst>
                                    <p:cond delay="25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50"/>
                                        <p:tgtEl>
                                          <p:spTgt spid="32"/>
                                        </p:tgtEl>
                                      </p:cBhvr>
                                    </p:animEffect>
                                  </p:childTnLst>
                                </p:cTn>
                              </p:par>
                              <p:par>
                                <p:cTn id="35" presetID="10" presetClass="entr" presetSubtype="0" fill="hold" nodeType="withEffect">
                                  <p:stCondLst>
                                    <p:cond delay="3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par>
                                <p:cTn id="38" presetID="10" presetClass="entr" presetSubtype="0" fill="hold" nodeType="withEffect">
                                  <p:stCondLst>
                                    <p:cond delay="35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250"/>
                                        <p:tgtEl>
                                          <p:spTgt spid="29"/>
                                        </p:tgtEl>
                                      </p:cBhvr>
                                    </p:animEffect>
                                  </p:childTnLst>
                                </p:cTn>
                              </p:par>
                              <p:par>
                                <p:cTn id="41" presetID="10" presetClass="entr" presetSubtype="0" fill="hold" nodeType="withEffect">
                                  <p:stCondLst>
                                    <p:cond delay="40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par>
                                <p:cTn id="44" presetID="10" presetClass="entr" presetSubtype="0" fill="hold" nodeType="withEffect">
                                  <p:stCondLst>
                                    <p:cond delay="45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250"/>
                                        <p:tgtEl>
                                          <p:spTgt spid="47"/>
                                        </p:tgtEl>
                                      </p:cBhvr>
                                    </p:animEffect>
                                  </p:childTnLst>
                                </p:cTn>
                              </p:par>
                              <p:par>
                                <p:cTn id="47" presetID="10" presetClass="entr" presetSubtype="0" fill="hold" nodeType="withEffect">
                                  <p:stCondLst>
                                    <p:cond delay="5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250"/>
                                        <p:tgtEl>
                                          <p:spTgt spid="48"/>
                                        </p:tgtEl>
                                      </p:cBhvr>
                                    </p:animEffect>
                                  </p:childTnLst>
                                </p:cTn>
                              </p:par>
                            </p:childTnLst>
                          </p:cTn>
                        </p:par>
                        <p:par>
                          <p:cTn id="50" fill="hold">
                            <p:stCondLst>
                              <p:cond delay="2250"/>
                            </p:stCondLst>
                            <p:childTnLst>
                              <p:par>
                                <p:cTn id="51" presetID="10" presetClass="entr" presetSubtype="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250"/>
                                        <p:tgtEl>
                                          <p:spTgt spid="50"/>
                                        </p:tgtEl>
                                      </p:cBhvr>
                                    </p:animEffect>
                                  </p:childTnLst>
                                </p:cTn>
                              </p:par>
                            </p:childTnLst>
                          </p:cTn>
                        </p:par>
                        <p:par>
                          <p:cTn id="58" fill="hold">
                            <p:stCondLst>
                              <p:cond delay="3000"/>
                            </p:stCondLst>
                            <p:childTnLst>
                              <p:par>
                                <p:cTn id="59" presetID="22" presetClass="entr" presetSubtype="8" fill="hold" nodeType="after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wipe(left)">
                                      <p:cBhvr>
                                        <p:cTn id="61" dur="500"/>
                                        <p:tgtEl>
                                          <p:spTgt spid="79"/>
                                        </p:tgtEl>
                                      </p:cBhvr>
                                    </p:animEffect>
                                  </p:childTnLst>
                                </p:cTn>
                              </p:par>
                            </p:childTnLst>
                          </p:cTn>
                        </p:par>
                        <p:par>
                          <p:cTn id="62" fill="hold">
                            <p:stCondLst>
                              <p:cond delay="3500"/>
                            </p:stCondLst>
                            <p:childTnLst>
                              <p:par>
                                <p:cTn id="63" presetID="10" presetClass="entr" presetSubtype="0" fill="hold" nodeType="after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fade">
                                      <p:cBhvr>
                                        <p:cTn id="65" dur="500"/>
                                        <p:tgtEl>
                                          <p:spTgt spid="85"/>
                                        </p:tgtEl>
                                      </p:cBhvr>
                                    </p:animEffect>
                                  </p:childTnLst>
                                </p:cTn>
                              </p:par>
                            </p:childTnLst>
                          </p:cTn>
                        </p:par>
                        <p:par>
                          <p:cTn id="66" fill="hold">
                            <p:stCondLst>
                              <p:cond delay="4000"/>
                            </p:stCondLst>
                            <p:childTnLst>
                              <p:par>
                                <p:cTn id="67" presetID="10" presetClass="entr" presetSubtype="0"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250"/>
                                        <p:tgtEl>
                                          <p:spTgt spid="27"/>
                                        </p:tgtEl>
                                      </p:cBhvr>
                                    </p:animEffect>
                                  </p:childTnLst>
                                </p:cTn>
                              </p:par>
                            </p:childTnLst>
                          </p:cTn>
                        </p:par>
                        <p:par>
                          <p:cTn id="70" fill="hold">
                            <p:stCondLst>
                              <p:cond delay="4250"/>
                            </p:stCondLst>
                            <p:childTnLst>
                              <p:par>
                                <p:cTn id="71" presetID="10" presetClass="entr" presetSubtype="0" fill="hold"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250"/>
                                        <p:tgtEl>
                                          <p:spTgt spid="19"/>
                                        </p:tgtEl>
                                      </p:cBhvr>
                                    </p:animEffect>
                                  </p:childTnLst>
                                </p:cTn>
                              </p:par>
                            </p:childTnLst>
                          </p:cTn>
                        </p:par>
                        <p:par>
                          <p:cTn id="74" fill="hold">
                            <p:stCondLst>
                              <p:cond delay="4500"/>
                            </p:stCondLst>
                            <p:childTnLst>
                              <p:par>
                                <p:cTn id="75" presetID="10" presetClass="entr" presetSubtype="0"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childTnLst>
                                </p:cTn>
                              </p:par>
                            </p:childTnLst>
                          </p:cTn>
                        </p:par>
                        <p:par>
                          <p:cTn id="78" fill="hold">
                            <p:stCondLst>
                              <p:cond delay="4750"/>
                            </p:stCondLst>
                            <p:childTnLst>
                              <p:par>
                                <p:cTn id="79" presetID="10" presetClass="entr" presetSubtype="0" fill="hold"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50"/>
                                        <p:tgtEl>
                                          <p:spTgt spid="51"/>
                                        </p:tgtEl>
                                      </p:cBhvr>
                                    </p:animEffect>
                                  </p:childTnLst>
                                </p:cTn>
                              </p:par>
                            </p:childTnLst>
                          </p:cTn>
                        </p:par>
                        <p:par>
                          <p:cTn id="82" fill="hold">
                            <p:stCondLst>
                              <p:cond delay="5000"/>
                            </p:stCondLst>
                            <p:childTnLst>
                              <p:par>
                                <p:cTn id="83" presetID="10" presetClass="entr" presetSubtype="0"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1589" y="2346073"/>
            <a:ext cx="12188824" cy="1873882"/>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95" tIns="62733" rIns="182599" bIns="0" numCol="1" rtlCol="0" anchor="t" anchorCtr="0" compatLnSpc="1">
            <a:prstTxWarp prst="textNoShape">
              <a:avLst/>
            </a:prstTxWarp>
          </a:bodyPr>
          <a:lstStyle/>
          <a:p>
            <a:pPr algn="ctr" defTabSz="912751" fontAlgn="base">
              <a:lnSpc>
                <a:spcPct val="90000"/>
              </a:lnSpc>
              <a:spcBef>
                <a:spcPct val="0"/>
              </a:spcBef>
              <a:spcAft>
                <a:spcPct val="0"/>
              </a:spcAft>
            </a:pPr>
            <a:r>
              <a:rPr lang="es-MX" sz="3136" kern="0" spc="-5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Visual Studio Aliados y Extensiones</a:t>
            </a:r>
          </a:p>
        </p:txBody>
      </p:sp>
      <p:sp>
        <p:nvSpPr>
          <p:cNvPr id="60" name="Rectangle 59"/>
          <p:cNvSpPr/>
          <p:nvPr/>
        </p:nvSpPr>
        <p:spPr>
          <a:xfrm>
            <a:off x="113024" y="2878374"/>
            <a:ext cx="2970093" cy="1272953"/>
          </a:xfrm>
          <a:prstGeom prst="rect">
            <a:avLst/>
          </a:prstGeom>
        </p:spPr>
        <p:txBody>
          <a:bodyPr wrap="square">
            <a:spAutoFit/>
          </a:bodyPr>
          <a:lstStyle/>
          <a:p>
            <a:pPr algn="ctr" defTabSz="913015"/>
            <a:r>
              <a:rPr lang="en-US" sz="3920" b="1" kern="0" dirty="0">
                <a:solidFill>
                  <a:srgbClr val="FFFFFF"/>
                </a:solidFill>
                <a:latin typeface="Segoe UI"/>
                <a:ea typeface="Calibri" panose="020F0502020204030204" pitchFamily="34" charset="0"/>
                <a:cs typeface="Times New Roman" panose="02020603050405020304" pitchFamily="18" charset="0"/>
              </a:rPr>
              <a:t>65</a:t>
            </a:r>
            <a:endParaRPr lang="en-US" sz="4394" b="1" kern="0" dirty="0">
              <a:solidFill>
                <a:srgbClr val="FFFFFF"/>
              </a:solidFill>
              <a:latin typeface="Segoe UI"/>
              <a:ea typeface="Calibri" panose="020F0502020204030204" pitchFamily="34" charset="0"/>
              <a:cs typeface="Times New Roman" panose="02020603050405020304" pitchFamily="18" charset="0"/>
            </a:endParaRPr>
          </a:p>
          <a:p>
            <a:pPr algn="ctr" defTabSz="913015">
              <a:lnSpc>
                <a:spcPct val="80000"/>
              </a:lnSpc>
            </a:pPr>
            <a:r>
              <a:rPr lang="en-US" sz="2352" kern="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65" name="Rectangle 64"/>
          <p:cNvSpPr/>
          <p:nvPr/>
        </p:nvSpPr>
        <p:spPr>
          <a:xfrm>
            <a:off x="3264326" y="2878374"/>
            <a:ext cx="2923064" cy="1272953"/>
          </a:xfrm>
          <a:prstGeom prst="rect">
            <a:avLst/>
          </a:prstGeom>
        </p:spPr>
        <p:txBody>
          <a:bodyPr wrap="square">
            <a:spAutoFit/>
          </a:bodyPr>
          <a:lstStyle/>
          <a:p>
            <a:pPr algn="ctr" defTabSz="913015"/>
            <a:r>
              <a:rPr lang="en-US" sz="3920" b="1" kern="0" dirty="0">
                <a:solidFill>
                  <a:srgbClr val="FFFFFF"/>
                </a:solidFill>
                <a:latin typeface="Segoe UI"/>
                <a:ea typeface="Calibri" panose="020F0502020204030204" pitchFamily="34" charset="0"/>
                <a:cs typeface="Times New Roman" panose="02020603050405020304" pitchFamily="18" charset="0"/>
              </a:rPr>
              <a:t>5,910</a:t>
            </a:r>
            <a:endParaRPr lang="en-US" sz="4394" b="1" kern="0" dirty="0">
              <a:solidFill>
                <a:srgbClr val="FFFFFF"/>
              </a:solidFill>
              <a:latin typeface="Segoe UI"/>
              <a:ea typeface="Calibri" panose="020F0502020204030204" pitchFamily="34" charset="0"/>
              <a:cs typeface="Times New Roman" panose="02020603050405020304" pitchFamily="18" charset="0"/>
            </a:endParaRPr>
          </a:p>
          <a:p>
            <a:pPr algn="ctr" defTabSz="913015">
              <a:lnSpc>
                <a:spcPct val="80000"/>
              </a:lnSpc>
            </a:pPr>
            <a:r>
              <a:rPr lang="en-US" sz="2352" kern="0"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2" kern="0"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2" kern="0"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66" name="Rectangle 65"/>
          <p:cNvSpPr/>
          <p:nvPr/>
        </p:nvSpPr>
        <p:spPr>
          <a:xfrm>
            <a:off x="6432725" y="2878374"/>
            <a:ext cx="2949958" cy="1272953"/>
          </a:xfrm>
          <a:prstGeom prst="rect">
            <a:avLst/>
          </a:prstGeom>
        </p:spPr>
        <p:txBody>
          <a:bodyPr wrap="square">
            <a:spAutoFit/>
          </a:bodyPr>
          <a:lstStyle/>
          <a:p>
            <a:pPr algn="ctr" defTabSz="913015"/>
            <a:r>
              <a:rPr lang="en-US" sz="3920" b="1" kern="0" dirty="0">
                <a:solidFill>
                  <a:srgbClr val="FFFFFF"/>
                </a:solidFill>
                <a:latin typeface="Segoe UI"/>
                <a:ea typeface="Calibri" panose="020F0502020204030204" pitchFamily="34" charset="0"/>
                <a:cs typeface="Times New Roman" panose="02020603050405020304" pitchFamily="18" charset="0"/>
              </a:rPr>
              <a:t>90</a:t>
            </a:r>
          </a:p>
          <a:p>
            <a:pPr algn="ctr" defTabSz="913015">
              <a:lnSpc>
                <a:spcPct val="80000"/>
              </a:lnSpc>
            </a:pPr>
            <a:r>
              <a:rPr lang="en-US" sz="2352" kern="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2" kern="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2" kern="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8" name="Rectangle 67"/>
          <p:cNvSpPr/>
          <p:nvPr/>
        </p:nvSpPr>
        <p:spPr>
          <a:xfrm>
            <a:off x="9605179" y="2878374"/>
            <a:ext cx="2327571" cy="1272953"/>
          </a:xfrm>
          <a:prstGeom prst="rect">
            <a:avLst/>
          </a:prstGeom>
        </p:spPr>
        <p:txBody>
          <a:bodyPr wrap="square">
            <a:spAutoFit/>
          </a:bodyPr>
          <a:lstStyle/>
          <a:p>
            <a:pPr algn="ctr" defTabSz="913015"/>
            <a:r>
              <a:rPr lang="en-US" sz="3920" b="1" kern="0" dirty="0">
                <a:solidFill>
                  <a:srgbClr val="FFFFFF"/>
                </a:solidFill>
                <a:latin typeface="Segoe UI"/>
                <a:ea typeface="Calibri" panose="020F0502020204030204" pitchFamily="34" charset="0"/>
                <a:cs typeface="Times New Roman" panose="02020603050405020304" pitchFamily="18" charset="0"/>
              </a:rPr>
              <a:t>48</a:t>
            </a:r>
          </a:p>
          <a:p>
            <a:pPr algn="ctr" defTabSz="913015">
              <a:lnSpc>
                <a:spcPct val="80000"/>
              </a:lnSpc>
            </a:pPr>
            <a:r>
              <a:rPr lang="en-US" sz="2352" kern="0"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0375" y="5603191"/>
            <a:ext cx="2093181" cy="448096"/>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66" y="1656209"/>
            <a:ext cx="1882002" cy="485557"/>
          </a:xfrm>
          <a:prstGeom prst="rect">
            <a:avLst/>
          </a:prstGeom>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8398" y="338628"/>
            <a:ext cx="1595909" cy="4500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499" y="5842099"/>
            <a:ext cx="1583770" cy="646178"/>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8446" y="6051287"/>
            <a:ext cx="1820927" cy="353262"/>
          </a:xfrm>
          <a:prstGeom prst="rect">
            <a:avLst/>
          </a:prstGeom>
        </p:spPr>
      </p:pic>
      <p:pic>
        <p:nvPicPr>
          <p:cNvPr id="54" name="Picture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2154" y="4271915"/>
            <a:ext cx="1882002" cy="470500"/>
          </a:xfrm>
          <a:prstGeom prst="rect">
            <a:avLst/>
          </a:prstGeom>
        </p:spPr>
      </p:pic>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4124" y="5100429"/>
            <a:ext cx="2150859" cy="443075"/>
          </a:xfrm>
          <a:prstGeom prst="rect">
            <a:avLst/>
          </a:prstGeom>
        </p:spPr>
      </p:pic>
      <p:pic>
        <p:nvPicPr>
          <p:cNvPr id="57" name="Picture 5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6473" y="5079040"/>
            <a:ext cx="1792383" cy="433758"/>
          </a:xfrm>
          <a:prstGeom prst="rect">
            <a:avLst/>
          </a:prstGeom>
        </p:spPr>
      </p:pic>
      <p:pic>
        <p:nvPicPr>
          <p:cNvPr id="59" name="Picture 5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62166" y="1739430"/>
            <a:ext cx="1375479" cy="319112"/>
          </a:xfrm>
          <a:prstGeom prst="rect">
            <a:avLst/>
          </a:prstGeom>
        </p:spPr>
      </p:pic>
      <p:pic>
        <p:nvPicPr>
          <p:cNvPr id="61" name="Picture 6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5122" y="811993"/>
            <a:ext cx="1882002" cy="536604"/>
          </a:xfrm>
          <a:prstGeom prst="rect">
            <a:avLst/>
          </a:prstGeom>
        </p:spPr>
      </p:pic>
      <p:pic>
        <p:nvPicPr>
          <p:cNvPr id="63" name="Picture 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2319" y="174182"/>
            <a:ext cx="2277503" cy="553747"/>
          </a:xfrm>
          <a:prstGeom prst="rect">
            <a:avLst/>
          </a:prstGeom>
        </p:spPr>
      </p:pic>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317" y="5947661"/>
            <a:ext cx="2147125" cy="933533"/>
          </a:xfrm>
          <a:prstGeom prst="rect">
            <a:avLst/>
          </a:prstGeom>
        </p:spPr>
      </p:pic>
      <p:pic>
        <p:nvPicPr>
          <p:cNvPr id="75" name="Picture 74"/>
          <p:cNvPicPr>
            <a:picLocks noChangeAspect="1"/>
          </p:cNvPicPr>
          <p:nvPr/>
        </p:nvPicPr>
        <p:blipFill>
          <a:blip r:embed="rId15"/>
          <a:stretch>
            <a:fillRect/>
          </a:stretch>
        </p:blipFill>
        <p:spPr>
          <a:xfrm>
            <a:off x="9964451" y="852294"/>
            <a:ext cx="1792383" cy="622461"/>
          </a:xfrm>
          <a:prstGeom prst="rect">
            <a:avLst/>
          </a:prstGeom>
        </p:spPr>
      </p:pic>
      <p:pic>
        <p:nvPicPr>
          <p:cNvPr id="76" name="Picture 7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53976" y="6257594"/>
            <a:ext cx="1662441" cy="313667"/>
          </a:xfrm>
          <a:prstGeom prst="rect">
            <a:avLst/>
          </a:prstGeom>
        </p:spPr>
      </p:pic>
      <p:pic>
        <p:nvPicPr>
          <p:cNvPr id="79" name="Picture 7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64069" y="5283415"/>
            <a:ext cx="2150859" cy="419680"/>
          </a:xfrm>
          <a:prstGeom prst="rect">
            <a:avLst/>
          </a:prstGeom>
        </p:spPr>
      </p:pic>
      <p:pic>
        <p:nvPicPr>
          <p:cNvPr id="82" name="Picture 81"/>
          <p:cNvPicPr>
            <a:picLocks noChangeAspect="1"/>
          </p:cNvPicPr>
          <p:nvPr/>
        </p:nvPicPr>
        <p:blipFill>
          <a:blip r:embed="rId18"/>
          <a:stretch>
            <a:fillRect/>
          </a:stretch>
        </p:blipFill>
        <p:spPr>
          <a:xfrm>
            <a:off x="5683021" y="1746935"/>
            <a:ext cx="1523525" cy="466980"/>
          </a:xfrm>
          <a:prstGeom prst="rect">
            <a:avLst/>
          </a:prstGeom>
        </p:spPr>
      </p:pic>
      <p:pic>
        <p:nvPicPr>
          <p:cNvPr id="85" name="Picture 8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732346" y="1628882"/>
            <a:ext cx="1971621" cy="456356"/>
          </a:xfrm>
          <a:prstGeom prst="rect">
            <a:avLst/>
          </a:prstGeom>
        </p:spPr>
      </p:pic>
      <p:pic>
        <p:nvPicPr>
          <p:cNvPr id="88" name="Picture 8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212728" y="1745514"/>
            <a:ext cx="896191" cy="358477"/>
          </a:xfrm>
          <a:prstGeom prst="rect">
            <a:avLst/>
          </a:prstGeom>
        </p:spPr>
      </p:pic>
      <p:pic>
        <p:nvPicPr>
          <p:cNvPr id="90" name="Picture 8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0567" y="302500"/>
            <a:ext cx="1165049" cy="314561"/>
          </a:xfrm>
          <a:prstGeom prst="rect">
            <a:avLst/>
          </a:prstGeom>
        </p:spPr>
      </p:pic>
      <p:pic>
        <p:nvPicPr>
          <p:cNvPr id="91" name="Picture 9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71161" y="195355"/>
            <a:ext cx="1254668" cy="627334"/>
          </a:xfrm>
          <a:prstGeom prst="rect">
            <a:avLst/>
          </a:prstGeom>
        </p:spPr>
      </p:pic>
      <p:pic>
        <p:nvPicPr>
          <p:cNvPr id="92" name="Picture 9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192719" y="4198595"/>
            <a:ext cx="1254668" cy="648788"/>
          </a:xfrm>
          <a:prstGeom prst="rect">
            <a:avLst/>
          </a:prstGeom>
        </p:spPr>
      </p:pic>
      <p:pic>
        <p:nvPicPr>
          <p:cNvPr id="93" name="Picture 9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876033" y="157862"/>
            <a:ext cx="1369181" cy="492905"/>
          </a:xfrm>
          <a:prstGeom prst="rect">
            <a:avLst/>
          </a:prstGeom>
        </p:spPr>
      </p:pic>
      <p:pic>
        <p:nvPicPr>
          <p:cNvPr id="94" name="Picture 9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96106" y="5679047"/>
            <a:ext cx="1523525" cy="457057"/>
          </a:xfrm>
          <a:prstGeom prst="rect">
            <a:avLst/>
          </a:prstGeom>
        </p:spPr>
      </p:pic>
      <p:pic>
        <p:nvPicPr>
          <p:cNvPr id="95" name="Picture 9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601721" y="5079039"/>
            <a:ext cx="2061240" cy="322070"/>
          </a:xfrm>
          <a:prstGeom prst="rect">
            <a:avLst/>
          </a:prstGeom>
        </p:spPr>
      </p:pic>
      <p:grpSp>
        <p:nvGrpSpPr>
          <p:cNvPr id="96" name="Group 95"/>
          <p:cNvGrpSpPr/>
          <p:nvPr/>
        </p:nvGrpSpPr>
        <p:grpSpPr>
          <a:xfrm>
            <a:off x="260568" y="4314205"/>
            <a:ext cx="2084416" cy="631934"/>
            <a:chOff x="3410097" y="7695335"/>
            <a:chExt cx="2126767" cy="644774"/>
          </a:xfrm>
        </p:grpSpPr>
        <p:pic>
          <p:nvPicPr>
            <p:cNvPr id="97" name="Picture 96"/>
            <p:cNvPicPr>
              <a:picLocks noChangeAspect="1"/>
            </p:cNvPicPr>
            <p:nvPr/>
          </p:nvPicPr>
          <p:blipFill rotWithShape="1">
            <a:blip r:embed="rId27">
              <a:extLst>
                <a:ext uri="{28A0092B-C50C-407E-A947-70E740481C1C}">
                  <a14:useLocalDpi xmlns:a14="http://schemas.microsoft.com/office/drawing/2010/main" val="0"/>
                </a:ext>
              </a:extLst>
            </a:blip>
            <a:srcRect l="19291" t="8233" r="18480" b="28934"/>
            <a:stretch/>
          </p:blipFill>
          <p:spPr>
            <a:xfrm>
              <a:off x="3410097" y="7695335"/>
              <a:ext cx="640080" cy="644774"/>
            </a:xfrm>
            <a:prstGeom prst="rect">
              <a:avLst/>
            </a:prstGeom>
          </p:spPr>
        </p:pic>
        <p:pic>
          <p:nvPicPr>
            <p:cNvPr id="98" name="Picture 97"/>
            <p:cNvPicPr>
              <a:picLocks noChangeAspect="1"/>
            </p:cNvPicPr>
            <p:nvPr/>
          </p:nvPicPr>
          <p:blipFill rotWithShape="1">
            <a:blip r:embed="rId27">
              <a:extLst>
                <a:ext uri="{28A0092B-C50C-407E-A947-70E740481C1C}">
                  <a14:useLocalDpi xmlns:a14="http://schemas.microsoft.com/office/drawing/2010/main" val="0"/>
                </a:ext>
              </a:extLst>
            </a:blip>
            <a:srcRect l="19291" t="72607" r="18480" b="11045"/>
            <a:stretch/>
          </p:blipFill>
          <p:spPr>
            <a:xfrm>
              <a:off x="3890944" y="7844589"/>
              <a:ext cx="1645920" cy="431352"/>
            </a:xfrm>
            <a:prstGeom prst="rect">
              <a:avLst/>
            </a:prstGeom>
          </p:spPr>
        </p:pic>
      </p:grpSp>
      <p:pic>
        <p:nvPicPr>
          <p:cNvPr id="99" name="Picture 9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36489" y="4473182"/>
            <a:ext cx="1523525" cy="287947"/>
          </a:xfrm>
          <a:prstGeom prst="rect">
            <a:avLst/>
          </a:prstGeom>
        </p:spPr>
      </p:pic>
      <p:pic>
        <p:nvPicPr>
          <p:cNvPr id="100" name="Picture 9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52284" y="4304645"/>
            <a:ext cx="1272772" cy="541131"/>
          </a:xfrm>
          <a:prstGeom prst="rect">
            <a:avLst/>
          </a:prstGeom>
        </p:spPr>
      </p:pic>
      <p:pic>
        <p:nvPicPr>
          <p:cNvPr id="101" name="Picture 10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339524" y="857574"/>
            <a:ext cx="2201357" cy="707736"/>
          </a:xfrm>
          <a:prstGeom prst="rect">
            <a:avLst/>
          </a:prstGeom>
        </p:spPr>
      </p:pic>
      <p:pic>
        <p:nvPicPr>
          <p:cNvPr id="102" name="Picture 10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344982" y="1028824"/>
            <a:ext cx="1609844" cy="500970"/>
          </a:xfrm>
          <a:prstGeom prst="rect">
            <a:avLst/>
          </a:prstGeom>
        </p:spPr>
      </p:pic>
      <p:pic>
        <p:nvPicPr>
          <p:cNvPr id="103" name="Picture 102"/>
          <p:cNvPicPr>
            <a:picLocks noChangeAspect="1"/>
          </p:cNvPicPr>
          <p:nvPr/>
        </p:nvPicPr>
        <p:blipFill rotWithShape="1">
          <a:blip r:embed="rId32"/>
          <a:srcRect t="15361"/>
          <a:stretch/>
        </p:blipFill>
        <p:spPr>
          <a:xfrm>
            <a:off x="9367449" y="194294"/>
            <a:ext cx="2415528" cy="530970"/>
          </a:xfrm>
          <a:prstGeom prst="rect">
            <a:avLst/>
          </a:prstGeom>
        </p:spPr>
      </p:pic>
      <p:pic>
        <p:nvPicPr>
          <p:cNvPr id="104" name="Picture 103"/>
          <p:cNvPicPr>
            <a:picLocks noChangeAspect="1"/>
          </p:cNvPicPr>
          <p:nvPr/>
        </p:nvPicPr>
        <p:blipFill>
          <a:blip r:embed="rId33"/>
          <a:stretch>
            <a:fillRect/>
          </a:stretch>
        </p:blipFill>
        <p:spPr>
          <a:xfrm>
            <a:off x="8820226" y="894932"/>
            <a:ext cx="896191" cy="650806"/>
          </a:xfrm>
          <a:prstGeom prst="rect">
            <a:avLst/>
          </a:prstGeom>
        </p:spPr>
      </p:pic>
      <p:pic>
        <p:nvPicPr>
          <p:cNvPr id="105" name="Picture 104"/>
          <p:cNvPicPr>
            <a:picLocks noChangeAspect="1"/>
          </p:cNvPicPr>
          <p:nvPr/>
        </p:nvPicPr>
        <p:blipFill>
          <a:blip r:embed="rId34"/>
          <a:stretch>
            <a:fillRect/>
          </a:stretch>
        </p:blipFill>
        <p:spPr>
          <a:xfrm>
            <a:off x="9732346" y="4302333"/>
            <a:ext cx="1971621" cy="510637"/>
          </a:xfrm>
          <a:prstGeom prst="rect">
            <a:avLst/>
          </a:prstGeom>
        </p:spPr>
      </p:pic>
      <p:pic>
        <p:nvPicPr>
          <p:cNvPr id="106" name="Picture 10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945627" y="5463271"/>
            <a:ext cx="1145550" cy="1252972"/>
          </a:xfrm>
          <a:prstGeom prst="rect">
            <a:avLst/>
          </a:prstGeom>
        </p:spPr>
      </p:pic>
      <p:pic>
        <p:nvPicPr>
          <p:cNvPr id="107" name="Picture 10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964450" y="4914485"/>
            <a:ext cx="1702764" cy="897898"/>
          </a:xfrm>
          <a:prstGeom prst="rect">
            <a:avLst/>
          </a:prstGeom>
        </p:spPr>
      </p:pic>
      <p:pic>
        <p:nvPicPr>
          <p:cNvPr id="108" name="Picture 10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440204" y="1789719"/>
            <a:ext cx="2093539" cy="389398"/>
          </a:xfrm>
          <a:prstGeom prst="rect">
            <a:avLst/>
          </a:prstGeom>
        </p:spPr>
      </p:pic>
      <p:pic>
        <p:nvPicPr>
          <p:cNvPr id="109" name="Picture 108"/>
          <p:cNvPicPr>
            <a:picLocks noChangeAspect="1"/>
          </p:cNvPicPr>
          <p:nvPr/>
        </p:nvPicPr>
        <p:blipFill rotWithShape="1">
          <a:blip r:embed="rId38">
            <a:extLst>
              <a:ext uri="{28A0092B-C50C-407E-A947-70E740481C1C}">
                <a14:useLocalDpi xmlns:a14="http://schemas.microsoft.com/office/drawing/2010/main" val="0"/>
              </a:ext>
            </a:extLst>
          </a:blip>
          <a:srcRect t="38631" b="38001"/>
          <a:stretch/>
        </p:blipFill>
        <p:spPr>
          <a:xfrm>
            <a:off x="4146046" y="1205005"/>
            <a:ext cx="1971621" cy="317747"/>
          </a:xfrm>
          <a:prstGeom prst="rect">
            <a:avLst/>
          </a:prstGeom>
        </p:spPr>
      </p:pic>
      <p:pic>
        <p:nvPicPr>
          <p:cNvPr id="110" name="Picture 109"/>
          <p:cNvPicPr>
            <a:picLocks noChangeAspect="1"/>
          </p:cNvPicPr>
          <p:nvPr/>
        </p:nvPicPr>
        <p:blipFill>
          <a:blip r:embed="rId39"/>
          <a:stretch>
            <a:fillRect/>
          </a:stretch>
        </p:blipFill>
        <p:spPr>
          <a:xfrm>
            <a:off x="284113" y="5846235"/>
            <a:ext cx="1271898" cy="631999"/>
          </a:xfrm>
          <a:prstGeom prst="rect">
            <a:avLst/>
          </a:prstGeom>
        </p:spPr>
      </p:pic>
      <p:pic>
        <p:nvPicPr>
          <p:cNvPr id="111" name="Picture 110"/>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456314" y="4827046"/>
            <a:ext cx="1783047" cy="317401"/>
          </a:xfrm>
          <a:prstGeom prst="rect">
            <a:avLst/>
          </a:prstGeom>
        </p:spPr>
      </p:pic>
    </p:spTree>
    <p:extLst>
      <p:ext uri="{BB962C8B-B14F-4D97-AF65-F5344CB8AC3E}">
        <p14:creationId xmlns:p14="http://schemas.microsoft.com/office/powerpoint/2010/main" val="3395969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500" fill="hold"/>
                                        <p:tgtEl>
                                          <p:spTgt spid="65"/>
                                        </p:tgtEl>
                                        <p:attrNameLst>
                                          <p:attrName>ppt_x</p:attrName>
                                        </p:attrNameLst>
                                      </p:cBhvr>
                                      <p:tavLst>
                                        <p:tav tm="0">
                                          <p:val>
                                            <p:strVal val="1+#ppt_w/2"/>
                                          </p:val>
                                        </p:tav>
                                        <p:tav tm="100000">
                                          <p:val>
                                            <p:strVal val="#ppt_x"/>
                                          </p:val>
                                        </p:tav>
                                      </p:tavLst>
                                    </p:anim>
                                    <p:anim calcmode="lin" valueType="num">
                                      <p:cBhvr additive="base">
                                        <p:cTn id="13" dur="500" fill="hold"/>
                                        <p:tgtEl>
                                          <p:spTgt spid="6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1+#ppt_w/2"/>
                                          </p:val>
                                        </p:tav>
                                        <p:tav tm="100000">
                                          <p:val>
                                            <p:strVal val="#ppt_x"/>
                                          </p:val>
                                        </p:tav>
                                      </p:tavLst>
                                    </p:anim>
                                    <p:anim calcmode="lin" valueType="num">
                                      <p:cBhvr additive="base">
                                        <p:cTn id="18" dur="500" fill="hold"/>
                                        <p:tgtEl>
                                          <p:spTgt spid="6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additive="base">
                                        <p:cTn id="22" dur="500" fill="hold"/>
                                        <p:tgtEl>
                                          <p:spTgt spid="68"/>
                                        </p:tgtEl>
                                        <p:attrNameLst>
                                          <p:attrName>ppt_x</p:attrName>
                                        </p:attrNameLst>
                                      </p:cBhvr>
                                      <p:tavLst>
                                        <p:tav tm="0">
                                          <p:val>
                                            <p:strVal val="1+#ppt_w/2"/>
                                          </p:val>
                                        </p:tav>
                                        <p:tav tm="100000">
                                          <p:val>
                                            <p:strVal val="#ppt_x"/>
                                          </p:val>
                                        </p:tav>
                                      </p:tavLst>
                                    </p:anim>
                                    <p:anim calcmode="lin" valueType="num">
                                      <p:cBhvr additive="base">
                                        <p:cTn id="23"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5" grpId="0"/>
      <p:bldP spid="66" grpId="0"/>
      <p:bldP spid="6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589" y="1102535"/>
            <a:ext cx="11649075" cy="1795462"/>
          </a:xfrm>
        </p:spPr>
        <p:txBody>
          <a:bodyPr/>
          <a:lstStyle/>
          <a:p>
            <a:r>
              <a:rPr lang="es-MX" sz="11500" dirty="0" err="1">
                <a:solidFill>
                  <a:schemeClr val="tx1"/>
                </a:solidFill>
              </a:rPr>
              <a:t>Grácias</a:t>
            </a:r>
            <a:r>
              <a:rPr lang="es-MX" sz="11500" dirty="0">
                <a:solidFill>
                  <a:schemeClr val="tx1"/>
                </a:solidFill>
              </a:rPr>
              <a:t>…..</a:t>
            </a:r>
          </a:p>
        </p:txBody>
      </p:sp>
      <p:sp>
        <p:nvSpPr>
          <p:cNvPr id="3" name="Title 1"/>
          <p:cNvSpPr txBox="1">
            <a:spLocks/>
          </p:cNvSpPr>
          <p:nvPr/>
        </p:nvSpPr>
        <p:spPr>
          <a:xfrm>
            <a:off x="725389" y="4169719"/>
            <a:ext cx="5847106" cy="899303"/>
          </a:xfrm>
          <a:prstGeom prst="rect">
            <a:avLst/>
          </a:prstGeom>
        </p:spPr>
        <p:txBody>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dirty="0"/>
              <a:t>Raul Guerrero </a:t>
            </a:r>
            <a:br>
              <a:rPr lang="en-US" dirty="0"/>
            </a:br>
            <a:r>
              <a:rPr lang="en-US" dirty="0"/>
              <a:t> ‏</a:t>
            </a:r>
            <a:r>
              <a:rPr lang="en-US" b="1" dirty="0"/>
              <a:t> @</a:t>
            </a:r>
            <a:r>
              <a:rPr lang="en-US" b="1" dirty="0" err="1"/>
              <a:t>jrwarrior</a:t>
            </a:r>
            <a:r>
              <a:rPr lang="en-US" b="1" dirty="0"/>
              <a:t> </a:t>
            </a:r>
            <a:br>
              <a:rPr lang="en-US" b="1" dirty="0"/>
            </a:br>
            <a:r>
              <a:rPr lang="en-US" dirty="0"/>
              <a:t> </a:t>
            </a:r>
          </a:p>
        </p:txBody>
      </p:sp>
      <p:sp>
        <p:nvSpPr>
          <p:cNvPr id="4" name="Content Placeholder 6"/>
          <p:cNvSpPr txBox="1">
            <a:spLocks/>
          </p:cNvSpPr>
          <p:nvPr/>
        </p:nvSpPr>
        <p:spPr>
          <a:xfrm>
            <a:off x="131029" y="5434176"/>
            <a:ext cx="5847106" cy="3016478"/>
          </a:xfrm>
          <a:prstGeom prst="rect">
            <a:avLst/>
          </a:prstGeom>
        </p:spPr>
        <p:txBody>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672153" lvl="1" indent="0">
              <a:buNone/>
            </a:pPr>
            <a:r>
              <a:rPr lang="en-US" sz="2744" dirty="0">
                <a:latin typeface="+mj-lt"/>
              </a:rPr>
              <a:t>Senior Technical Evangelist</a:t>
            </a:r>
          </a:p>
          <a:p>
            <a:pPr marL="672153" lvl="2" indent="0">
              <a:buNone/>
            </a:pPr>
            <a:endParaRPr lang="en-US" sz="2352" dirty="0">
              <a:solidFill>
                <a:schemeClr val="bg1"/>
              </a:solidFill>
            </a:endParaRPr>
          </a:p>
          <a:p>
            <a:pPr marL="672153" lvl="1" indent="0"/>
            <a:endParaRPr lang="en-US" sz="2744" dirty="0">
              <a:solidFill>
                <a:schemeClr val="bg1"/>
              </a:solidFill>
            </a:endParaRPr>
          </a:p>
          <a:p>
            <a:pPr marL="672153" lvl="1" indent="0">
              <a:buNone/>
            </a:pPr>
            <a:endParaRPr lang="en-US" sz="1960" dirty="0">
              <a:solidFill>
                <a:schemeClr val="bg1"/>
              </a:solidFill>
            </a:endParaRPr>
          </a:p>
          <a:p>
            <a:pPr marL="672153" lvl="1" indent="0">
              <a:buNone/>
            </a:pPr>
            <a:endParaRPr lang="en-US" sz="1960" dirty="0">
              <a:solidFill>
                <a:schemeClr val="bg1"/>
              </a:solidFill>
            </a:endParaRPr>
          </a:p>
        </p:txBody>
      </p:sp>
      <p:sp>
        <p:nvSpPr>
          <p:cNvPr id="6" name="Title 1"/>
          <p:cNvSpPr txBox="1">
            <a:spLocks/>
          </p:cNvSpPr>
          <p:nvPr/>
        </p:nvSpPr>
        <p:spPr>
          <a:xfrm>
            <a:off x="7137711" y="4038106"/>
            <a:ext cx="5847106" cy="899303"/>
          </a:xfrm>
          <a:prstGeom prst="rect">
            <a:avLst/>
          </a:prstGeom>
        </p:spPr>
        <p:txBody>
          <a:bodyPr vert="horz" wrap="square" lIns="143391" tIns="89619" rIns="143391" bIns="89619" rtlCol="0" anchor="t">
            <a:noAutofit/>
          </a:bodyPr>
          <a:lstStyle>
            <a:lvl1pPr algn="l" defTabSz="931863" rtl="0" fontAlgn="base">
              <a:lnSpc>
                <a:spcPct val="90000"/>
              </a:lnSpc>
              <a:spcBef>
                <a:spcPct val="0"/>
              </a:spcBef>
              <a:spcAft>
                <a:spcPct val="0"/>
              </a:spcAft>
              <a:defRPr lang="en-US" sz="5400" kern="1200" spc="-102">
                <a:ln w="3175">
                  <a:noFill/>
                </a:ln>
                <a:solidFill>
                  <a:schemeClr val="tx2"/>
                </a:soli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pPr defTabSz="913319"/>
            <a:r>
              <a:rPr lang="en-US" sz="4399" dirty="0">
                <a:solidFill>
                  <a:schemeClr val="tx1"/>
                </a:solidFill>
                <a:ea typeface="+mj-ea"/>
                <a:cs typeface="+mj-cs"/>
              </a:rPr>
              <a:t>Eduardo Sánchez </a:t>
            </a:r>
            <a:br>
              <a:rPr lang="en-US" sz="4399" dirty="0">
                <a:solidFill>
                  <a:schemeClr val="tx1"/>
                </a:solidFill>
                <a:ea typeface="+mj-ea"/>
                <a:cs typeface="+mj-cs"/>
              </a:rPr>
            </a:br>
            <a:r>
              <a:rPr lang="en-US" sz="4399" dirty="0">
                <a:solidFill>
                  <a:schemeClr val="tx1"/>
                </a:solidFill>
                <a:ea typeface="+mj-ea"/>
                <a:cs typeface="+mj-cs"/>
              </a:rPr>
              <a:t> ‏@</a:t>
            </a:r>
            <a:r>
              <a:rPr lang="en-US" sz="4399" dirty="0" err="1">
                <a:solidFill>
                  <a:schemeClr val="tx1"/>
                </a:solidFill>
                <a:ea typeface="+mj-ea"/>
                <a:cs typeface="+mj-cs"/>
              </a:rPr>
              <a:t>eduardodfmex</a:t>
            </a:r>
            <a:r>
              <a:rPr lang="en-US" sz="4399" dirty="0">
                <a:solidFill>
                  <a:schemeClr val="tx1"/>
                </a:solidFill>
                <a:ea typeface="+mj-ea"/>
                <a:cs typeface="+mj-cs"/>
              </a:rPr>
              <a:t> </a:t>
            </a:r>
          </a:p>
        </p:txBody>
      </p:sp>
      <p:sp>
        <p:nvSpPr>
          <p:cNvPr id="7" name="Content Placeholder 6"/>
          <p:cNvSpPr txBox="1">
            <a:spLocks/>
          </p:cNvSpPr>
          <p:nvPr/>
        </p:nvSpPr>
        <p:spPr>
          <a:xfrm>
            <a:off x="6481055" y="5416891"/>
            <a:ext cx="5847106" cy="2087344"/>
          </a:xfrm>
          <a:prstGeom prst="rect">
            <a:avLst/>
          </a:prstGeom>
        </p:spPr>
        <p:txBody>
          <a:bodyPr vert="horz" wrap="square" lIns="143391" tIns="89619" rIns="143391" bIns="89619" rtlCol="0">
            <a:spAutoFit/>
          </a:bodyPr>
          <a:lstStyle>
            <a:lvl1pPr marL="342900" indent="-342900" algn="l" defTabSz="931863" rtl="0" fontAlgn="base">
              <a:lnSpc>
                <a:spcPct val="90000"/>
              </a:lnSpc>
              <a:spcBef>
                <a:spcPct val="20000"/>
              </a:spcBef>
              <a:spcAft>
                <a:spcPct val="0"/>
              </a:spcAft>
              <a:buSzPct val="90000"/>
              <a:buFont typeface="Arial" pitchFamily="34" charset="0"/>
              <a:buChar char="•"/>
              <a:defRPr sz="4000" kern="1200">
                <a:gradFill>
                  <a:gsLst>
                    <a:gs pos="1250">
                      <a:schemeClr val="tx1"/>
                    </a:gs>
                    <a:gs pos="100000">
                      <a:schemeClr val="tx1"/>
                    </a:gs>
                  </a:gsLst>
                  <a:lin ang="5400000" scaled="0"/>
                </a:gradFill>
                <a:latin typeface="+mj-lt"/>
                <a:ea typeface="MS PGothic" pitchFamily="34" charset="-128"/>
                <a:cs typeface="+mn-cs"/>
              </a:defRPr>
            </a:lvl1pPr>
            <a:lvl2pPr marL="584200" indent="-241300" algn="l" defTabSz="931863" rtl="0" fontAlgn="base">
              <a:lnSpc>
                <a:spcPct val="90000"/>
              </a:lnSpc>
              <a:spcBef>
                <a:spcPct val="20000"/>
              </a:spcBef>
              <a:spcAft>
                <a:spcPct val="0"/>
              </a:spcAft>
              <a:buSzPct val="90000"/>
              <a:buFont typeface="Arial" pitchFamily="34" charset="0"/>
              <a:buChar char="•"/>
              <a:defRPr sz="2400" kern="1200">
                <a:gradFill>
                  <a:gsLst>
                    <a:gs pos="1250">
                      <a:schemeClr val="tx1"/>
                    </a:gs>
                    <a:gs pos="100000">
                      <a:schemeClr val="tx1"/>
                    </a:gs>
                  </a:gsLst>
                  <a:lin ang="5400000" scaled="0"/>
                </a:gradFill>
                <a:latin typeface="+mn-lt"/>
                <a:ea typeface="MS PGothic" pitchFamily="34" charset="-128"/>
                <a:cs typeface="+mn-cs"/>
              </a:defRPr>
            </a:lvl2pPr>
            <a:lvl3pPr marL="800100" indent="-228600" algn="l" defTabSz="931863" rtl="0" fontAlgn="base">
              <a:lnSpc>
                <a:spcPct val="90000"/>
              </a:lnSpc>
              <a:spcBef>
                <a:spcPct val="20000"/>
              </a:spcBef>
              <a:spcAft>
                <a:spcPct val="0"/>
              </a:spcAft>
              <a:buSzPct val="90000"/>
              <a:buFont typeface="Arial" pitchFamily="34" charset="0"/>
              <a:buChar char="•"/>
              <a:defRPr sz="2000" kern="1200">
                <a:gradFill>
                  <a:gsLst>
                    <a:gs pos="1250">
                      <a:schemeClr val="tx1"/>
                    </a:gs>
                    <a:gs pos="100000">
                      <a:schemeClr val="tx1"/>
                    </a:gs>
                  </a:gsLst>
                  <a:lin ang="5400000" scaled="0"/>
                </a:gradFill>
                <a:latin typeface="+mn-lt"/>
                <a:ea typeface="MS PGothic" pitchFamily="34" charset="-128"/>
                <a:cs typeface="+mn-cs"/>
              </a:defRPr>
            </a:lvl3pPr>
            <a:lvl4pPr marL="10287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57300" indent="-228600" algn="l" defTabSz="931863"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2153" lvl="1" indent="0" defTabSz="913319">
              <a:buNone/>
            </a:pPr>
            <a:r>
              <a:rPr lang="en-US" sz="2744" dirty="0">
                <a:solidFill>
                  <a:schemeClr val="tx1"/>
                </a:solidFill>
                <a:latin typeface="+mj-lt"/>
              </a:rPr>
              <a:t>Senior Technical Evangelist</a:t>
            </a:r>
          </a:p>
          <a:p>
            <a:pPr marL="672153" lvl="2" indent="0" defTabSz="913319">
              <a:buNone/>
            </a:pPr>
            <a:endParaRPr lang="en-US" sz="2352" dirty="0">
              <a:solidFill>
                <a:schemeClr val="bg1"/>
              </a:solidFill>
            </a:endParaRPr>
          </a:p>
          <a:p>
            <a:pPr marL="672153" lvl="1" indent="0" defTabSz="913319"/>
            <a:endParaRPr lang="en-US" sz="2744" dirty="0">
              <a:solidFill>
                <a:schemeClr val="bg1"/>
              </a:solidFill>
            </a:endParaRPr>
          </a:p>
          <a:p>
            <a:pPr marL="672153" lvl="1" indent="0" defTabSz="913319">
              <a:buNone/>
            </a:pPr>
            <a:endParaRPr lang="en-US" sz="1960" dirty="0">
              <a:solidFill>
                <a:schemeClr val="bg1"/>
              </a:solidFill>
            </a:endParaRPr>
          </a:p>
          <a:p>
            <a:pPr marL="672153" lvl="1" indent="0" defTabSz="913319">
              <a:buNone/>
            </a:pPr>
            <a:endParaRPr lang="en-US" sz="1960" dirty="0">
              <a:solidFill>
                <a:schemeClr val="bg1"/>
              </a:solidFill>
            </a:endParaRPr>
          </a:p>
        </p:txBody>
      </p:sp>
    </p:spTree>
    <p:extLst>
      <p:ext uri="{BB962C8B-B14F-4D97-AF65-F5344CB8AC3E}">
        <p14:creationId xmlns:p14="http://schemas.microsoft.com/office/powerpoint/2010/main" val="32980495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9751" y="288926"/>
            <a:ext cx="11650662" cy="900113"/>
          </a:xfrm>
        </p:spPr>
        <p:txBody>
          <a:bodyPr/>
          <a:lstStyle/>
          <a:p>
            <a:r>
              <a:rPr lang="es-MX" sz="4800" dirty="0"/>
              <a:t>Retos en el despliegue de SW, (SW </a:t>
            </a:r>
            <a:r>
              <a:rPr lang="es-MX" sz="4800" dirty="0" err="1"/>
              <a:t>Delivery</a:t>
            </a:r>
            <a:r>
              <a:rPr lang="es-MX" sz="4800" dirty="0"/>
              <a:t>)</a:t>
            </a:r>
          </a:p>
        </p:txBody>
      </p:sp>
      <p:grpSp>
        <p:nvGrpSpPr>
          <p:cNvPr id="11" name="Group 10"/>
          <p:cNvGrpSpPr/>
          <p:nvPr/>
        </p:nvGrpSpPr>
        <p:grpSpPr>
          <a:xfrm>
            <a:off x="1589" y="1387509"/>
            <a:ext cx="4007471" cy="4474949"/>
            <a:chOff x="0" y="1414291"/>
            <a:chExt cx="4088894" cy="4565870"/>
          </a:xfrm>
        </p:grpSpPr>
        <p:sp>
          <p:nvSpPr>
            <p:cNvPr id="35" name="Text Placeholder 5"/>
            <p:cNvSpPr txBox="1">
              <a:spLocks/>
            </p:cNvSpPr>
            <p:nvPr/>
          </p:nvSpPr>
          <p:spPr>
            <a:xfrm>
              <a:off x="0" y="1414291"/>
              <a:ext cx="4088894" cy="4565870"/>
            </a:xfrm>
            <a:prstGeom prst="rect">
              <a:avLst/>
            </a:prstGeom>
            <a:solidFill>
              <a:srgbClr val="2BB8EB"/>
            </a:solidFill>
          </p:spPr>
          <p:txBody>
            <a:bodyPr wrap="square" tIns="143366" bIns="143366">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392268">
                <a:spcBef>
                  <a:spcPts val="882"/>
                </a:spcBef>
                <a:buClr>
                  <a:srgbClr val="616161"/>
                </a:buClr>
                <a:defRPr/>
              </a:pPr>
              <a:r>
                <a:rPr lang="en-US" sz="3199"/>
                <a:t> </a:t>
              </a:r>
              <a:endParaRPr lang="en-US" sz="3199" dirty="0"/>
            </a:p>
          </p:txBody>
        </p:sp>
        <p:sp>
          <p:nvSpPr>
            <p:cNvPr id="36" name="TextBox 35"/>
            <p:cNvSpPr txBox="1"/>
            <p:nvPr/>
          </p:nvSpPr>
          <p:spPr>
            <a:xfrm>
              <a:off x="1" y="5084942"/>
              <a:ext cx="4041281" cy="895219"/>
            </a:xfrm>
            <a:prstGeom prst="rect">
              <a:avLst/>
            </a:prstGeom>
            <a:noFill/>
          </p:spPr>
          <p:txBody>
            <a:bodyPr wrap="square" lIns="179238" tIns="194993" rIns="243742" bIns="243742" rtlCol="0" anchor="b">
              <a:spAutoFit/>
            </a:bodyPr>
            <a:lstStyle/>
            <a:p>
              <a:pPr defTabSz="913774">
                <a:lnSpc>
                  <a:spcPct val="90000"/>
                </a:lnSpc>
                <a:defRPr/>
              </a:pPr>
              <a:r>
                <a:rPr lang="es-MX" sz="3136" kern="0" dirty="0">
                  <a:solidFill>
                    <a:sysClr val="windowText" lastClr="000000"/>
                  </a:solidFill>
                  <a:latin typeface="Segoe UI Semilight" panose="020B0402040204020203" pitchFamily="34" charset="0"/>
                  <a:cs typeface="Segoe UI Semilight" panose="020B0402040204020203" pitchFamily="34" charset="0"/>
                </a:rPr>
                <a:t>Frustración</a:t>
              </a:r>
            </a:p>
          </p:txBody>
        </p:sp>
        <p:grpSp>
          <p:nvGrpSpPr>
            <p:cNvPr id="13" name="Group 12"/>
            <p:cNvGrpSpPr/>
            <p:nvPr/>
          </p:nvGrpSpPr>
          <p:grpSpPr>
            <a:xfrm>
              <a:off x="2027237" y="1945652"/>
              <a:ext cx="2061657" cy="4034509"/>
              <a:chOff x="7429500" y="2065338"/>
              <a:chExt cx="1879600" cy="3678237"/>
            </a:xfrm>
          </p:grpSpPr>
          <p:sp>
            <p:nvSpPr>
              <p:cNvPr id="14"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15"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16"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17"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18"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19"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0"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1"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2"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3"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4"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5"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6"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7"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8"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9"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0"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1"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2"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3"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4"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7"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8"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1"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2"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5"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6"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7"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8"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0"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1"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2"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3"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4"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5"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6"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7"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8"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9"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0"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1"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2"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3"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4"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5"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6"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7"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8"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9"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0"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1"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2"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3"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4"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5"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6"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7"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8"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grpSp>
        <p:pic>
          <p:nvPicPr>
            <p:cNvPr id="79" name="Picture 78"/>
            <p:cNvPicPr>
              <a:picLocks noChangeAspect="1"/>
            </p:cNvPicPr>
            <p:nvPr/>
          </p:nvPicPr>
          <p:blipFill>
            <a:blip r:embed="rId3"/>
            <a:stretch>
              <a:fillRect/>
            </a:stretch>
          </p:blipFill>
          <p:spPr>
            <a:xfrm>
              <a:off x="1189037" y="2735262"/>
              <a:ext cx="765000" cy="990000"/>
            </a:xfrm>
            <a:prstGeom prst="rect">
              <a:avLst/>
            </a:prstGeom>
          </p:spPr>
        </p:pic>
      </p:grpSp>
      <p:grpSp>
        <p:nvGrpSpPr>
          <p:cNvPr id="49" name="Group 48"/>
          <p:cNvGrpSpPr/>
          <p:nvPr/>
        </p:nvGrpSpPr>
        <p:grpSpPr>
          <a:xfrm>
            <a:off x="4091402" y="1387508"/>
            <a:ext cx="4041086" cy="4478015"/>
            <a:chOff x="4172910" y="1414291"/>
            <a:chExt cx="4123192" cy="4568998"/>
          </a:xfrm>
        </p:grpSpPr>
        <p:sp>
          <p:nvSpPr>
            <p:cNvPr id="39" name="Text Placeholder 5"/>
            <p:cNvSpPr txBox="1">
              <a:spLocks/>
            </p:cNvSpPr>
            <p:nvPr/>
          </p:nvSpPr>
          <p:spPr>
            <a:xfrm>
              <a:off x="4172910" y="1414291"/>
              <a:ext cx="4088894" cy="4565870"/>
            </a:xfrm>
            <a:prstGeom prst="rect">
              <a:avLst/>
            </a:prstGeom>
            <a:solidFill>
              <a:srgbClr val="8D2376"/>
            </a:solidFill>
          </p:spPr>
          <p:txBody>
            <a:bodyPr wrap="square" tIns="143366" bIns="143366">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392268">
                <a:spcBef>
                  <a:spcPts val="882"/>
                </a:spcBef>
                <a:buClr>
                  <a:srgbClr val="616161"/>
                </a:buClr>
                <a:defRPr/>
              </a:pPr>
              <a:r>
                <a:rPr lang="en-US" sz="3199"/>
                <a:t> </a:t>
              </a:r>
              <a:endParaRPr lang="en-US" sz="3199" dirty="0"/>
            </a:p>
          </p:txBody>
        </p:sp>
        <p:sp>
          <p:nvSpPr>
            <p:cNvPr id="40" name="TextBox 39"/>
            <p:cNvSpPr txBox="1"/>
            <p:nvPr/>
          </p:nvSpPr>
          <p:spPr>
            <a:xfrm>
              <a:off x="4172910" y="5084942"/>
              <a:ext cx="4123192" cy="895219"/>
            </a:xfrm>
            <a:prstGeom prst="rect">
              <a:avLst/>
            </a:prstGeom>
            <a:noFill/>
          </p:spPr>
          <p:txBody>
            <a:bodyPr wrap="square" lIns="179238" tIns="194993" rIns="89619" bIns="243742" rtlCol="0">
              <a:spAutoFit/>
            </a:bodyPr>
            <a:lstStyle>
              <a:defPPr>
                <a:defRPr lang="en-US"/>
              </a:defPPr>
              <a:lvl1pPr>
                <a:lnSpc>
                  <a:spcPct val="90000"/>
                </a:lnSpc>
                <a:defRPr sz="3600">
                  <a:solidFill>
                    <a:srgbClr val="FFFFFF"/>
                  </a:solidFill>
                  <a:latin typeface="Segoe UI Light"/>
                </a:defRPr>
              </a:lvl1pPr>
            </a:lstStyle>
            <a:p>
              <a:pPr defTabSz="913774">
                <a:defRPr/>
              </a:pPr>
              <a:r>
                <a:rPr lang="es-MX" sz="3136" kern="0" dirty="0">
                  <a:solidFill>
                    <a:schemeClr val="tx1"/>
                  </a:solidFill>
                  <a:latin typeface="Segoe UI Semilight" panose="020B0402040204020203" pitchFamily="34" charset="0"/>
                  <a:cs typeface="Segoe UI Semilight" panose="020B0402040204020203" pitchFamily="34" charset="0"/>
                </a:rPr>
                <a:t>Demoras</a:t>
              </a:r>
            </a:p>
          </p:txBody>
        </p:sp>
        <p:pic>
          <p:nvPicPr>
            <p:cNvPr id="80" name="Picture 79"/>
            <p:cNvPicPr>
              <a:picLocks noChangeAspect="1"/>
            </p:cNvPicPr>
            <p:nvPr/>
          </p:nvPicPr>
          <p:blipFill>
            <a:blip r:embed="rId4"/>
            <a:stretch>
              <a:fillRect/>
            </a:stretch>
          </p:blipFill>
          <p:spPr>
            <a:xfrm>
              <a:off x="5806529" y="2057400"/>
              <a:ext cx="2176153" cy="1632115"/>
            </a:xfrm>
            <a:prstGeom prst="rect">
              <a:avLst/>
            </a:prstGeom>
          </p:spPr>
        </p:pic>
        <p:pic>
          <p:nvPicPr>
            <p:cNvPr id="81" name="Picture 80"/>
            <p:cNvPicPr>
              <a:picLocks noChangeAspect="1"/>
            </p:cNvPicPr>
            <p:nvPr/>
          </p:nvPicPr>
          <p:blipFill>
            <a:blip r:embed="rId5"/>
            <a:stretch>
              <a:fillRect/>
            </a:stretch>
          </p:blipFill>
          <p:spPr>
            <a:xfrm>
              <a:off x="6330830" y="2625429"/>
              <a:ext cx="817224" cy="854372"/>
            </a:xfrm>
            <a:prstGeom prst="rect">
              <a:avLst/>
            </a:prstGeom>
          </p:spPr>
        </p:pic>
        <p:pic>
          <p:nvPicPr>
            <p:cNvPr id="82" name="Picture 81"/>
            <p:cNvPicPr>
              <a:picLocks noChangeAspect="1"/>
            </p:cNvPicPr>
            <p:nvPr/>
          </p:nvPicPr>
          <p:blipFill>
            <a:blip r:embed="rId5"/>
            <a:stretch>
              <a:fillRect/>
            </a:stretch>
          </p:blipFill>
          <p:spPr>
            <a:xfrm>
              <a:off x="6969694" y="3367299"/>
              <a:ext cx="557080" cy="582402"/>
            </a:xfrm>
            <a:prstGeom prst="rect">
              <a:avLst/>
            </a:prstGeom>
          </p:spPr>
        </p:pic>
        <p:pic>
          <p:nvPicPr>
            <p:cNvPr id="83" name="Picture 82"/>
            <p:cNvPicPr>
              <a:picLocks noChangeAspect="1"/>
            </p:cNvPicPr>
            <p:nvPr/>
          </p:nvPicPr>
          <p:blipFill>
            <a:blip r:embed="rId6"/>
            <a:stretch>
              <a:fillRect/>
            </a:stretch>
          </p:blipFill>
          <p:spPr>
            <a:xfrm>
              <a:off x="5420781" y="5016500"/>
              <a:ext cx="2843497" cy="966789"/>
            </a:xfrm>
            <a:prstGeom prst="rect">
              <a:avLst/>
            </a:prstGeom>
          </p:spPr>
        </p:pic>
        <p:pic>
          <p:nvPicPr>
            <p:cNvPr id="84" name="Picture 83"/>
            <p:cNvPicPr>
              <a:picLocks noChangeAspect="1"/>
            </p:cNvPicPr>
            <p:nvPr/>
          </p:nvPicPr>
          <p:blipFill>
            <a:blip r:embed="rId7"/>
            <a:stretch>
              <a:fillRect/>
            </a:stretch>
          </p:blipFill>
          <p:spPr>
            <a:xfrm>
              <a:off x="5637626" y="4081251"/>
              <a:ext cx="1478619" cy="838832"/>
            </a:xfrm>
            <a:prstGeom prst="rect">
              <a:avLst/>
            </a:prstGeom>
          </p:spPr>
        </p:pic>
      </p:grpSp>
      <p:grpSp>
        <p:nvGrpSpPr>
          <p:cNvPr id="89" name="Group 88"/>
          <p:cNvGrpSpPr/>
          <p:nvPr/>
        </p:nvGrpSpPr>
        <p:grpSpPr>
          <a:xfrm>
            <a:off x="8181282" y="1316309"/>
            <a:ext cx="4395067" cy="4791798"/>
            <a:chOff x="8345886" y="1341649"/>
            <a:chExt cx="4484365" cy="4889165"/>
          </a:xfrm>
        </p:grpSpPr>
        <p:sp>
          <p:nvSpPr>
            <p:cNvPr id="43" name="Text Placeholder 5"/>
            <p:cNvSpPr txBox="1">
              <a:spLocks/>
            </p:cNvSpPr>
            <p:nvPr/>
          </p:nvSpPr>
          <p:spPr>
            <a:xfrm>
              <a:off x="8346699" y="1414289"/>
              <a:ext cx="4088894" cy="4565870"/>
            </a:xfrm>
            <a:prstGeom prst="rect">
              <a:avLst/>
            </a:prstGeom>
            <a:solidFill>
              <a:srgbClr val="2BB8EB"/>
            </a:solidFill>
          </p:spPr>
          <p:txBody>
            <a:bodyPr wrap="square" tIns="143366" bIns="143366">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392268">
                <a:spcBef>
                  <a:spcPts val="882"/>
                </a:spcBef>
                <a:buClr>
                  <a:srgbClr val="616161"/>
                </a:buClr>
                <a:defRPr/>
              </a:pPr>
              <a:r>
                <a:rPr lang="en-US" sz="3199"/>
                <a:t> </a:t>
              </a:r>
              <a:endParaRPr lang="en-US" sz="3199" dirty="0"/>
            </a:p>
          </p:txBody>
        </p:sp>
        <p:sp>
          <p:nvSpPr>
            <p:cNvPr id="44" name="TextBox 43"/>
            <p:cNvSpPr txBox="1"/>
            <p:nvPr/>
          </p:nvSpPr>
          <p:spPr>
            <a:xfrm>
              <a:off x="8346699" y="4892574"/>
              <a:ext cx="4483552" cy="1338240"/>
            </a:xfrm>
            <a:prstGeom prst="rect">
              <a:avLst/>
            </a:prstGeom>
            <a:noFill/>
          </p:spPr>
          <p:txBody>
            <a:bodyPr wrap="square" lIns="179238" tIns="194993" rIns="243742" bIns="243742" rtlCol="0">
              <a:spAutoFit/>
            </a:bodyPr>
            <a:lstStyle>
              <a:defPPr>
                <a:defRPr lang="en-US"/>
              </a:defPPr>
              <a:lvl1pPr>
                <a:lnSpc>
                  <a:spcPct val="90000"/>
                </a:lnSpc>
                <a:defRPr sz="3600">
                  <a:solidFill>
                    <a:srgbClr val="FFFFFF"/>
                  </a:solidFill>
                  <a:latin typeface="Segoe UI Light"/>
                </a:defRPr>
              </a:lvl1pPr>
            </a:lstStyle>
            <a:p>
              <a:pPr defTabSz="913774">
                <a:defRPr/>
              </a:pPr>
              <a:r>
                <a:rPr lang="es-MX" sz="3136" kern="0" dirty="0">
                  <a:solidFill>
                    <a:schemeClr val="tx1"/>
                  </a:solidFill>
                  <a:latin typeface="Segoe UI Semilight" panose="020B0402040204020203" pitchFamily="34" charset="0"/>
                  <a:cs typeface="Segoe UI Semilight" panose="020B0402040204020203" pitchFamily="34" charset="0"/>
                </a:rPr>
                <a:t>Problemas de configuración y otros</a:t>
              </a:r>
            </a:p>
          </p:txBody>
        </p:sp>
        <p:pic>
          <p:nvPicPr>
            <p:cNvPr id="4" name="Picture 3"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341649"/>
              <a:ext cx="3350813" cy="3765613"/>
            </a:xfrm>
            <a:prstGeom prst="rect">
              <a:avLst/>
            </a:prstGeom>
          </p:spPr>
        </p:pic>
        <p:grpSp>
          <p:nvGrpSpPr>
            <p:cNvPr id="10" name="Group 9"/>
            <p:cNvGrpSpPr/>
            <p:nvPr/>
          </p:nvGrpSpPr>
          <p:grpSpPr>
            <a:xfrm>
              <a:off x="10718800" y="2730500"/>
              <a:ext cx="609600" cy="838200"/>
              <a:chOff x="9537700" y="546100"/>
              <a:chExt cx="609600" cy="838200"/>
            </a:xfrm>
          </p:grpSpPr>
          <p:sp>
            <p:nvSpPr>
              <p:cNvPr id="5" name="Oval 4"/>
              <p:cNvSpPr/>
              <p:nvPr/>
            </p:nvSpPr>
            <p:spPr bwMode="auto">
              <a:xfrm>
                <a:off x="9537700" y="596900"/>
                <a:ext cx="609600" cy="609600"/>
              </a:xfrm>
              <a:prstGeom prst="ellips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Right Triangle 5"/>
              <p:cNvSpPr/>
              <p:nvPr/>
            </p:nvSpPr>
            <p:spPr bwMode="auto">
              <a:xfrm flipV="1">
                <a:off x="9613900" y="952500"/>
                <a:ext cx="304800" cy="431800"/>
              </a:xfrm>
              <a:prstGeom prst="rtTriangl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9575800" y="546100"/>
                <a:ext cx="508000" cy="746871"/>
              </a:xfrm>
              <a:prstGeom prst="rect">
                <a:avLst/>
              </a:prstGeom>
              <a:noFill/>
            </p:spPr>
            <p:txBody>
              <a:bodyPr wrap="square" lIns="179238" tIns="143391" rIns="179238" bIns="143391" rtlCol="0">
                <a:spAutoFit/>
              </a:bodyPr>
              <a:lstStyle/>
              <a:p>
                <a:pPr defTabSz="896203">
                  <a:lnSpc>
                    <a:spcPct val="90000"/>
                  </a:lnSpc>
                  <a:spcAft>
                    <a:spcPts val="588"/>
                  </a:spcAft>
                </a:pPr>
                <a:r>
                  <a:rPr lang="en-US" sz="3136"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402561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0-#ppt_w/2"/>
                                          </p:val>
                                        </p:tav>
                                        <p:tav tm="100000">
                                          <p:val>
                                            <p:strVal val="#ppt_x"/>
                                          </p:val>
                                        </p:tav>
                                      </p:tavLst>
                                    </p:anim>
                                    <p:anim calcmode="lin" valueType="num">
                                      <p:cBhvr additive="base">
                                        <p:cTn id="8" dur="3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 fill="hold"/>
                                        <p:tgtEl>
                                          <p:spTgt spid="49"/>
                                        </p:tgtEl>
                                        <p:attrNameLst>
                                          <p:attrName>ppt_x</p:attrName>
                                        </p:attrNameLst>
                                      </p:cBhvr>
                                      <p:tavLst>
                                        <p:tav tm="0">
                                          <p:val>
                                            <p:strVal val="#ppt_x"/>
                                          </p:val>
                                        </p:tav>
                                        <p:tav tm="100000">
                                          <p:val>
                                            <p:strVal val="#ppt_x"/>
                                          </p:val>
                                        </p:tav>
                                      </p:tavLst>
                                    </p:anim>
                                    <p:anim calcmode="lin" valueType="num">
                                      <p:cBhvr additive="base">
                                        <p:cTn id="12" dur="3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300" fill="hold"/>
                                        <p:tgtEl>
                                          <p:spTgt spid="89"/>
                                        </p:tgtEl>
                                        <p:attrNameLst>
                                          <p:attrName>ppt_x</p:attrName>
                                        </p:attrNameLst>
                                      </p:cBhvr>
                                      <p:tavLst>
                                        <p:tav tm="0">
                                          <p:val>
                                            <p:strVal val="1+#ppt_w/2"/>
                                          </p:val>
                                        </p:tav>
                                        <p:tav tm="100000">
                                          <p:val>
                                            <p:strVal val="#ppt_x"/>
                                          </p:val>
                                        </p:tav>
                                      </p:tavLst>
                                    </p:anim>
                                    <p:anim calcmode="lin" valueType="num">
                                      <p:cBhvr additive="base">
                                        <p:cTn id="16" dur="3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454" y="1379"/>
            <a:ext cx="12187096" cy="6855242"/>
          </a:xfrm>
          <a:prstGeom prst="rect">
            <a:avLst/>
          </a:prstGeom>
        </p:spPr>
      </p:pic>
      <p:sp>
        <p:nvSpPr>
          <p:cNvPr id="13" name="Rectangle 12"/>
          <p:cNvSpPr/>
          <p:nvPr/>
        </p:nvSpPr>
        <p:spPr>
          <a:xfrm>
            <a:off x="1926" y="13270"/>
            <a:ext cx="12188153" cy="6843350"/>
          </a:xfrm>
          <a:prstGeom prst="rect">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7" tIns="45692" rIns="91387" bIns="45692" rtlCol="0" anchor="ctr"/>
          <a:lstStyle/>
          <a:p>
            <a:pPr algn="ctr" defTabSz="896203"/>
            <a:endParaRPr lang="en-US" sz="1799" kern="0" dirty="0">
              <a:solidFill>
                <a:srgbClr val="E4DED8"/>
              </a:solidFill>
            </a:endParaRPr>
          </a:p>
        </p:txBody>
      </p:sp>
      <p:sp>
        <p:nvSpPr>
          <p:cNvPr id="18" name="Text Placeholder 3" hidden="1"/>
          <p:cNvSpPr txBox="1">
            <a:spLocks/>
          </p:cNvSpPr>
          <p:nvPr/>
        </p:nvSpPr>
        <p:spPr>
          <a:xfrm>
            <a:off x="7325165" y="2640697"/>
            <a:ext cx="2713054" cy="1325031"/>
          </a:xfrm>
          <a:prstGeom prst="rect">
            <a:avLst/>
          </a:prstGeom>
        </p:spPr>
        <p:txBody>
          <a:bodyPr vert="horz" lIns="91387" tIns="45692" rIns="91387" bIns="45692" rtlCol="0" anchor="ctr">
            <a:noAutofit/>
          </a:bodyPr>
          <a:lstStyle>
            <a:lvl1pPr marL="0" indent="0" algn="ctr" defTabSz="914400" rtl="0" eaLnBrk="1" latinLnBrk="0" hangingPunct="1">
              <a:lnSpc>
                <a:spcPts val="2000"/>
              </a:lnSpc>
              <a:spcBef>
                <a:spcPct val="20000"/>
              </a:spcBef>
              <a:buFontTx/>
              <a:buNone/>
              <a:defRPr sz="1600" b="1" kern="1200" spc="300" baseline="0">
                <a:solidFill>
                  <a:schemeClr val="tx1"/>
                </a:solidFill>
                <a:latin typeface="+mn-lt"/>
                <a:ea typeface="+mn-ea"/>
                <a:cs typeface="+mn-cs"/>
              </a:defRPr>
            </a:lvl1pPr>
            <a:lvl2pPr marL="457200" indent="0" algn="l" defTabSz="914400" rtl="0" eaLnBrk="1" latinLnBrk="0" hangingPunct="1">
              <a:spcBef>
                <a:spcPct val="20000"/>
              </a:spcBef>
              <a:buFontTx/>
              <a:buNone/>
              <a:defRPr sz="28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1200" b="1" i="1" kern="1200">
                <a:solidFill>
                  <a:schemeClr val="tx2"/>
                </a:solidFill>
                <a:latin typeface="+mn-lt"/>
                <a:ea typeface="+mn-ea"/>
                <a:cs typeface="+mn-cs"/>
              </a:defRPr>
            </a:lvl3pPr>
            <a:lvl4pPr marL="1371600" indent="0" algn="l" defTabSz="914400" rtl="0" eaLnBrk="1" latinLnBrk="0" hangingPunct="1">
              <a:spcBef>
                <a:spcPct val="20000"/>
              </a:spcBef>
              <a:buFontTx/>
              <a:buNone/>
              <a:defRPr sz="12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100" b="1" i="1"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896203">
              <a:lnSpc>
                <a:spcPct val="100000"/>
              </a:lnSpc>
            </a:pPr>
            <a:r>
              <a:rPr lang="en-US" sz="1999" i="1" spc="0" dirty="0">
                <a:solidFill>
                  <a:srgbClr val="FBFBFB"/>
                </a:solidFill>
                <a:latin typeface="Bodoni MT"/>
              </a:rPr>
              <a:t>96% of people prefer </a:t>
            </a:r>
            <a:br>
              <a:rPr lang="en-US" sz="1999" i="1" spc="0" dirty="0">
                <a:solidFill>
                  <a:srgbClr val="FBFBFB"/>
                </a:solidFill>
                <a:latin typeface="Bodoni MT"/>
              </a:rPr>
            </a:br>
            <a:r>
              <a:rPr lang="en-US" sz="1999" i="1" spc="0" dirty="0">
                <a:solidFill>
                  <a:srgbClr val="FBFBFB"/>
                </a:solidFill>
                <a:latin typeface="Bodoni MT"/>
              </a:rPr>
              <a:t>co-working spaces for the community </a:t>
            </a:r>
            <a:br>
              <a:rPr lang="en-US" sz="1999" i="1" spc="0" dirty="0">
                <a:solidFill>
                  <a:srgbClr val="FBFBFB"/>
                </a:solidFill>
                <a:latin typeface="Bodoni MT"/>
              </a:rPr>
            </a:br>
            <a:r>
              <a:rPr lang="en-US" sz="1999" i="1" spc="0" dirty="0">
                <a:solidFill>
                  <a:srgbClr val="FBFBFB"/>
                </a:solidFill>
                <a:latin typeface="Bodoni MT"/>
              </a:rPr>
              <a:t>of innovation they provide.</a:t>
            </a:r>
          </a:p>
        </p:txBody>
      </p:sp>
      <p:cxnSp>
        <p:nvCxnSpPr>
          <p:cNvPr id="33" name="Straight Connector 32"/>
          <p:cNvCxnSpPr/>
          <p:nvPr/>
        </p:nvCxnSpPr>
        <p:spPr>
          <a:xfrm>
            <a:off x="6096000" y="1639007"/>
            <a:ext cx="0" cy="3306645"/>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38" name="Text Placeholder 3"/>
          <p:cNvSpPr txBox="1">
            <a:spLocks/>
          </p:cNvSpPr>
          <p:nvPr/>
        </p:nvSpPr>
        <p:spPr>
          <a:xfrm>
            <a:off x="1591127" y="4499769"/>
            <a:ext cx="4102265" cy="445883"/>
          </a:xfrm>
          <a:prstGeom prst="rect">
            <a:avLst/>
          </a:prstGeom>
        </p:spPr>
        <p:txBody>
          <a:bodyPr vert="horz" lIns="91387" tIns="45692" rIns="91387" bIns="45692" rtlCol="0" anchor="ctr">
            <a:noAutofit/>
          </a:bodyPr>
          <a:lstStyle>
            <a:lvl1pPr marL="0" indent="0" algn="l" defTabSz="914400" rtl="0" eaLnBrk="1" latinLnBrk="0" hangingPunct="1">
              <a:lnSpc>
                <a:spcPts val="2000"/>
              </a:lnSpc>
              <a:spcBef>
                <a:spcPct val="20000"/>
              </a:spcBef>
              <a:buFontTx/>
              <a:buNone/>
              <a:defRPr sz="1600" b="1" kern="1200" spc="300" baseline="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96203">
              <a:lnSpc>
                <a:spcPts val="1960"/>
              </a:lnSpc>
            </a:pPr>
            <a:r>
              <a:rPr lang="es-MX" spc="294" dirty="0">
                <a:solidFill>
                  <a:srgbClr val="FFFFFF"/>
                </a:solidFill>
              </a:rPr>
              <a:t>De los equipos tiene prácticas de mejora como “AGILE”</a:t>
            </a:r>
          </a:p>
        </p:txBody>
      </p:sp>
      <p:sp>
        <p:nvSpPr>
          <p:cNvPr id="40" name="Text Placeholder 3"/>
          <p:cNvSpPr txBox="1">
            <a:spLocks/>
          </p:cNvSpPr>
          <p:nvPr/>
        </p:nvSpPr>
        <p:spPr>
          <a:xfrm>
            <a:off x="6808248" y="1639007"/>
            <a:ext cx="4042897" cy="3306645"/>
          </a:xfrm>
          <a:prstGeom prst="rect">
            <a:avLst/>
          </a:prstGeom>
        </p:spPr>
        <p:txBody>
          <a:bodyPr vert="horz" lIns="91387" tIns="45692" rIns="91387" bIns="45692" rtlCol="0" anchor="ctr">
            <a:noAutofit/>
          </a:bodyPr>
          <a:lstStyle>
            <a:lvl1pPr marL="0" indent="0" algn="ctr" defTabSz="914400" rtl="0" eaLnBrk="1" latinLnBrk="0" hangingPunct="1">
              <a:lnSpc>
                <a:spcPts val="2000"/>
              </a:lnSpc>
              <a:spcBef>
                <a:spcPct val="20000"/>
              </a:spcBef>
              <a:buFontTx/>
              <a:buNone/>
              <a:defRPr sz="1600" b="1" kern="1200" spc="300" baseline="0">
                <a:solidFill>
                  <a:schemeClr val="tx1"/>
                </a:solidFill>
                <a:latin typeface="+mn-lt"/>
                <a:ea typeface="+mn-ea"/>
                <a:cs typeface="+mn-cs"/>
              </a:defRPr>
            </a:lvl1pPr>
            <a:lvl2pPr marL="457200" indent="0" algn="l" defTabSz="914400" rtl="0" eaLnBrk="1" latinLnBrk="0" hangingPunct="1">
              <a:spcBef>
                <a:spcPct val="20000"/>
              </a:spcBef>
              <a:buFontTx/>
              <a:buNone/>
              <a:defRPr sz="28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1200" b="1" i="1" kern="1200">
                <a:solidFill>
                  <a:schemeClr val="tx2"/>
                </a:solidFill>
                <a:latin typeface="+mn-lt"/>
                <a:ea typeface="+mn-ea"/>
                <a:cs typeface="+mn-cs"/>
              </a:defRPr>
            </a:lvl3pPr>
            <a:lvl4pPr marL="1371600" indent="0" algn="l" defTabSz="914400" rtl="0" eaLnBrk="1" latinLnBrk="0" hangingPunct="1">
              <a:spcBef>
                <a:spcPct val="20000"/>
              </a:spcBef>
              <a:buFontTx/>
              <a:buNone/>
              <a:defRPr sz="12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100" b="1" i="1"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3866">
              <a:lnSpc>
                <a:spcPct val="100000"/>
              </a:lnSpc>
              <a:spcBef>
                <a:spcPts val="0"/>
              </a:spcBef>
            </a:pPr>
            <a:r>
              <a:rPr lang="es-MX" sz="1999" b="0" i="1" spc="0" dirty="0">
                <a:solidFill>
                  <a:srgbClr val="FFFFFF"/>
                </a:solidFill>
              </a:rPr>
              <a:t>Pero para la mayoría de las organizaciones sigue tomando semanas o meses desplegar nuevas soluciones de software</a:t>
            </a:r>
          </a:p>
        </p:txBody>
      </p:sp>
      <p:sp>
        <p:nvSpPr>
          <p:cNvPr id="3" name="TextBox 2"/>
          <p:cNvSpPr txBox="1"/>
          <p:nvPr/>
        </p:nvSpPr>
        <p:spPr>
          <a:xfrm>
            <a:off x="1591128" y="1639007"/>
            <a:ext cx="4504873" cy="2860762"/>
          </a:xfrm>
          <a:prstGeom prst="rect">
            <a:avLst/>
          </a:prstGeom>
        </p:spPr>
        <p:txBody>
          <a:bodyPr wrap="square" rtlCol="0" anchor="ctr">
            <a:noAutofit/>
          </a:bodyPr>
          <a:lstStyle/>
          <a:p>
            <a:pPr defTabSz="896203"/>
            <a:r>
              <a:rPr lang="en-US" sz="19992" b="1" i="1" kern="0" spc="70" dirty="0">
                <a:solidFill>
                  <a:schemeClr val="accent1"/>
                </a:solidFill>
                <a:latin typeface="+mj-lt"/>
                <a:cs typeface="Bodoni Std Bold Italic"/>
              </a:rPr>
              <a:t>3</a:t>
            </a:r>
            <a:r>
              <a:rPr lang="en-US" sz="10996" b="1" i="1" kern="0" spc="70" dirty="0">
                <a:solidFill>
                  <a:schemeClr val="accent1"/>
                </a:solidFill>
                <a:latin typeface="+mj-lt"/>
                <a:cs typeface="Bodoni Std Bold Italic"/>
              </a:rPr>
              <a:t> </a:t>
            </a:r>
            <a:r>
              <a:rPr lang="en-US" sz="19992" b="1" i="1" kern="0" spc="70" dirty="0">
                <a:solidFill>
                  <a:schemeClr val="accent1"/>
                </a:solidFill>
                <a:latin typeface="+mj-lt"/>
                <a:cs typeface="Bodoni Std Bold Italic"/>
              </a:rPr>
              <a:t>/4</a:t>
            </a:r>
          </a:p>
        </p:txBody>
      </p:sp>
    </p:spTree>
    <p:extLst>
      <p:ext uri="{BB962C8B-B14F-4D97-AF65-F5344CB8AC3E}">
        <p14:creationId xmlns:p14="http://schemas.microsoft.com/office/powerpoint/2010/main" val="123536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9751" y="288926"/>
            <a:ext cx="11650662" cy="900113"/>
          </a:xfrm>
        </p:spPr>
        <p:txBody>
          <a:bodyPr/>
          <a:lstStyle/>
          <a:p>
            <a:pPr algn="ctr"/>
            <a:r>
              <a:rPr lang="es-MX" dirty="0"/>
              <a:t>Beneficios de </a:t>
            </a:r>
            <a:r>
              <a:rPr lang="es-MX" dirty="0" err="1"/>
              <a:t>DevOps</a:t>
            </a:r>
            <a:r>
              <a:rPr lang="es-MX" dirty="0"/>
              <a:t> </a:t>
            </a:r>
          </a:p>
        </p:txBody>
      </p:sp>
      <p:sp>
        <p:nvSpPr>
          <p:cNvPr id="3" name="TextBox 2"/>
          <p:cNvSpPr txBox="1"/>
          <p:nvPr/>
        </p:nvSpPr>
        <p:spPr>
          <a:xfrm>
            <a:off x="-74624" y="6390113"/>
            <a:ext cx="5372913" cy="566539"/>
          </a:xfrm>
          <a:prstGeom prst="rect">
            <a:avLst/>
          </a:prstGeom>
          <a:noFill/>
        </p:spPr>
        <p:txBody>
          <a:bodyPr wrap="none" lIns="179213" tIns="143370" rIns="179213" bIns="143370" rtlCol="0">
            <a:spAutoFit/>
          </a:bodyPr>
          <a:lstStyle/>
          <a:p>
            <a:pPr defTabSz="914005">
              <a:lnSpc>
                <a:spcPct val="90000"/>
              </a:lnSpc>
              <a:spcAft>
                <a:spcPts val="588"/>
              </a:spcAft>
            </a:pPr>
            <a:r>
              <a:rPr lang="en-US" sz="2000" b="1" i="1" kern="0" dirty="0">
                <a:solidFill>
                  <a:schemeClr val="accent3"/>
                </a:solidFill>
                <a:latin typeface="Segoe UI"/>
              </a:rPr>
              <a:t>Fuente </a:t>
            </a:r>
            <a:r>
              <a:rPr lang="en-US" sz="2000" b="1" i="1" kern="0" dirty="0" err="1">
                <a:solidFill>
                  <a:schemeClr val="accent3"/>
                </a:solidFill>
                <a:latin typeface="Segoe UI"/>
              </a:rPr>
              <a:t>Puppetlabs</a:t>
            </a:r>
            <a:r>
              <a:rPr lang="en-US" sz="2000" b="1" i="1" kern="0" dirty="0">
                <a:solidFill>
                  <a:schemeClr val="accent3"/>
                </a:solidFill>
                <a:latin typeface="Segoe UI"/>
              </a:rPr>
              <a:t>:</a:t>
            </a:r>
            <a:r>
              <a:rPr lang="en-US" sz="2000" i="1" kern="0" dirty="0">
                <a:solidFill>
                  <a:schemeClr val="accent3"/>
                </a:solidFill>
                <a:latin typeface="Segoe UI"/>
              </a:rPr>
              <a:t> </a:t>
            </a:r>
            <a:r>
              <a:rPr lang="en-US" sz="2000" i="1" kern="0" dirty="0">
                <a:gradFill>
                  <a:gsLst>
                    <a:gs pos="2917">
                      <a:schemeClr val="tx1"/>
                    </a:gs>
                    <a:gs pos="30000">
                      <a:schemeClr val="tx1"/>
                    </a:gs>
                  </a:gsLst>
                  <a:lin ang="5400000" scaled="0"/>
                </a:gradFill>
                <a:latin typeface="Segoe UI"/>
                <a:hlinkClick r:id="rId3"/>
              </a:rPr>
              <a:t>https://puppetlabs.com/</a:t>
            </a:r>
            <a:endParaRPr lang="en-US" sz="2000" i="1" kern="0" dirty="0">
              <a:gradFill>
                <a:gsLst>
                  <a:gs pos="2917">
                    <a:schemeClr val="tx1"/>
                  </a:gs>
                  <a:gs pos="30000">
                    <a:schemeClr val="tx1"/>
                  </a:gs>
                </a:gsLst>
                <a:lin ang="5400000" scaled="0"/>
              </a:gradFill>
              <a:latin typeface="Segoe UI"/>
            </a:endParaRPr>
          </a:p>
        </p:txBody>
      </p:sp>
      <p:sp>
        <p:nvSpPr>
          <p:cNvPr id="24" name="Oval 23"/>
          <p:cNvSpPr/>
          <p:nvPr/>
        </p:nvSpPr>
        <p:spPr bwMode="auto">
          <a:xfrm>
            <a:off x="3436989" y="1664268"/>
            <a:ext cx="4502294" cy="4502294"/>
          </a:xfrm>
          <a:prstGeom prst="ellipse">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stretch>
            <a:fillRect/>
          </a:stretch>
        </p:blipFill>
        <p:spPr>
          <a:xfrm>
            <a:off x="3658601" y="1883052"/>
            <a:ext cx="4059070" cy="4064724"/>
          </a:xfrm>
          <a:prstGeom prst="flowChartConnector">
            <a:avLst/>
          </a:prstGeom>
        </p:spPr>
      </p:pic>
      <p:sp>
        <p:nvSpPr>
          <p:cNvPr id="28" name="Oval 27"/>
          <p:cNvSpPr/>
          <p:nvPr/>
        </p:nvSpPr>
        <p:spPr bwMode="auto">
          <a:xfrm>
            <a:off x="7338245" y="2411049"/>
            <a:ext cx="298730" cy="2987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4132189" y="1962419"/>
            <a:ext cx="298730" cy="2987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679112" y="4446470"/>
            <a:ext cx="298730" cy="2987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3470676" y="4695693"/>
            <a:ext cx="298730" cy="2987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a:xfrm>
            <a:off x="7816955" y="2213520"/>
            <a:ext cx="3012199" cy="695575"/>
          </a:xfrm>
          <a:prstGeom prst="rect">
            <a:avLst/>
          </a:prstGeom>
        </p:spPr>
        <p:txBody>
          <a:bodyPr wrap="square">
            <a:spAutoFit/>
          </a:bodyPr>
          <a:lstStyle/>
          <a:p>
            <a:pPr defTabSz="913740" fontAlgn="base">
              <a:spcBef>
                <a:spcPct val="0"/>
              </a:spcBef>
              <a:spcAft>
                <a:spcPct val="0"/>
              </a:spcAft>
            </a:pPr>
            <a:r>
              <a:rPr lang="es-MX" sz="1960" b="1" kern="0" dirty="0">
                <a:solidFill>
                  <a:sysClr val="windowText" lastClr="000000"/>
                </a:solidFill>
                <a:latin typeface="Segoe UI Light"/>
                <a:ea typeface="Segoe UI" pitchFamily="34" charset="0"/>
                <a:cs typeface="Segoe UI" pitchFamily="34" charset="0"/>
              </a:rPr>
              <a:t>Despliegue de código 30X mas rápido</a:t>
            </a:r>
          </a:p>
        </p:txBody>
      </p:sp>
      <p:sp>
        <p:nvSpPr>
          <p:cNvPr id="33" name="Rectangle 32"/>
          <p:cNvSpPr/>
          <p:nvPr/>
        </p:nvSpPr>
        <p:spPr>
          <a:xfrm>
            <a:off x="7977843" y="2937145"/>
            <a:ext cx="2340442" cy="454227"/>
          </a:xfrm>
          <a:prstGeom prst="rect">
            <a:avLst/>
          </a:prstGeom>
        </p:spPr>
        <p:txBody>
          <a:bodyPr wrap="square">
            <a:spAutoFit/>
          </a:bodyPr>
          <a:lstStyle/>
          <a:p>
            <a:pPr defTabSz="913740" fontAlgn="base">
              <a:spcBef>
                <a:spcPts val="588"/>
              </a:spcBef>
              <a:spcAft>
                <a:spcPct val="0"/>
              </a:spcAft>
            </a:pPr>
            <a:r>
              <a:rPr lang="es-MX" sz="1176" kern="0" spc="-49" dirty="0">
                <a:solidFill>
                  <a:sysClr val="windowText" lastClr="000000"/>
                </a:solidFill>
                <a:ea typeface="Segoe UI" pitchFamily="34" charset="0"/>
                <a:cs typeface="Segoe UI" pitchFamily="34" charset="0"/>
              </a:rPr>
              <a:t>Y 200X más rápido comparando lo con áreas de bajo desempeño</a:t>
            </a:r>
          </a:p>
        </p:txBody>
      </p:sp>
      <p:sp>
        <p:nvSpPr>
          <p:cNvPr id="34" name="Rectangle 33"/>
          <p:cNvSpPr/>
          <p:nvPr/>
        </p:nvSpPr>
        <p:spPr>
          <a:xfrm>
            <a:off x="885816" y="4384680"/>
            <a:ext cx="2474055" cy="997196"/>
          </a:xfrm>
          <a:prstGeom prst="rect">
            <a:avLst/>
          </a:prstGeom>
        </p:spPr>
        <p:txBody>
          <a:bodyPr wrap="square">
            <a:spAutoFit/>
          </a:bodyPr>
          <a:lstStyle/>
          <a:p>
            <a:pPr algn="r" defTabSz="913740" fontAlgn="base">
              <a:spcBef>
                <a:spcPct val="0"/>
              </a:spcBef>
              <a:spcAft>
                <a:spcPct val="0"/>
              </a:spcAft>
            </a:pPr>
            <a:r>
              <a:rPr lang="es-MX" sz="1960" b="1" kern="0" dirty="0">
                <a:solidFill>
                  <a:sysClr val="windowText" lastClr="000000"/>
                </a:solidFill>
                <a:latin typeface="+mj-lt"/>
                <a:ea typeface="Segoe UI" pitchFamily="34" charset="0"/>
                <a:cs typeface="Segoe UI" pitchFamily="34" charset="0"/>
              </a:rPr>
              <a:t>Las prácticas </a:t>
            </a:r>
            <a:r>
              <a:rPr lang="es-MX" sz="1960" b="1" kern="0" dirty="0" err="1">
                <a:solidFill>
                  <a:sysClr val="windowText" lastClr="000000"/>
                </a:solidFill>
                <a:latin typeface="+mj-lt"/>
                <a:ea typeface="Segoe UI" pitchFamily="34" charset="0"/>
                <a:cs typeface="Segoe UI" pitchFamily="34" charset="0"/>
              </a:rPr>
              <a:t>DevOps</a:t>
            </a:r>
            <a:r>
              <a:rPr lang="es-MX" sz="1960" b="1" kern="0" dirty="0">
                <a:solidFill>
                  <a:sysClr val="windowText" lastClr="000000"/>
                </a:solidFill>
                <a:latin typeface="+mj-lt"/>
                <a:ea typeface="Segoe UI" pitchFamily="34" charset="0"/>
                <a:cs typeface="Segoe UI" pitchFamily="34" charset="0"/>
              </a:rPr>
              <a:t> mejoran el desempeño de IT</a:t>
            </a:r>
          </a:p>
        </p:txBody>
      </p:sp>
      <p:sp>
        <p:nvSpPr>
          <p:cNvPr id="35" name="Rectangle 34"/>
          <p:cNvSpPr/>
          <p:nvPr/>
        </p:nvSpPr>
        <p:spPr>
          <a:xfrm>
            <a:off x="1167608" y="1535846"/>
            <a:ext cx="2766389" cy="997196"/>
          </a:xfrm>
          <a:prstGeom prst="rect">
            <a:avLst/>
          </a:prstGeom>
        </p:spPr>
        <p:txBody>
          <a:bodyPr wrap="square">
            <a:spAutoFit/>
          </a:bodyPr>
          <a:lstStyle/>
          <a:p>
            <a:pPr defTabSz="913740" fontAlgn="base">
              <a:spcBef>
                <a:spcPct val="0"/>
              </a:spcBef>
              <a:spcAft>
                <a:spcPct val="0"/>
              </a:spcAft>
            </a:pPr>
            <a:r>
              <a:rPr lang="es-MX" sz="1960" b="1" kern="0" dirty="0">
                <a:solidFill>
                  <a:sysClr val="windowText" lastClr="000000"/>
                </a:solidFill>
                <a:latin typeface="Segoe UI Light"/>
                <a:ea typeface="Segoe UI" pitchFamily="34" charset="0"/>
                <a:cs typeface="Segoe UI" pitchFamily="34" charset="0"/>
              </a:rPr>
              <a:t>Mejoras en el desempeño de las áreas de IT</a:t>
            </a:r>
          </a:p>
        </p:txBody>
      </p:sp>
      <p:sp>
        <p:nvSpPr>
          <p:cNvPr id="36" name="Rectangle 35"/>
          <p:cNvSpPr/>
          <p:nvPr/>
        </p:nvSpPr>
        <p:spPr>
          <a:xfrm>
            <a:off x="819053" y="2846649"/>
            <a:ext cx="2307520" cy="997068"/>
          </a:xfrm>
          <a:prstGeom prst="rect">
            <a:avLst/>
          </a:prstGeom>
        </p:spPr>
        <p:txBody>
          <a:bodyPr wrap="square">
            <a:spAutoFit/>
          </a:bodyPr>
          <a:lstStyle/>
          <a:p>
            <a:pPr algn="r" defTabSz="913740" fontAlgn="base">
              <a:spcBef>
                <a:spcPts val="588"/>
              </a:spcBef>
              <a:spcAft>
                <a:spcPct val="0"/>
              </a:spcAft>
            </a:pPr>
            <a:r>
              <a:rPr lang="es-MX" sz="1176" kern="0" spc="-49" dirty="0">
                <a:solidFill>
                  <a:sysClr val="windowText" lastClr="000000"/>
                </a:solidFill>
                <a:ea typeface="Segoe UI" pitchFamily="34" charset="0"/>
                <a:cs typeface="Segoe UI" pitchFamily="34" charset="0"/>
              </a:rPr>
              <a:t>Empresas con áreas de IT de alto desempeño tienen el doble de posibilidades de cumplir con sus ventas, posicionamiento de mercado y productividad</a:t>
            </a:r>
          </a:p>
        </p:txBody>
      </p:sp>
      <p:sp>
        <p:nvSpPr>
          <p:cNvPr id="37" name="Rectangle 36"/>
          <p:cNvSpPr/>
          <p:nvPr/>
        </p:nvSpPr>
        <p:spPr>
          <a:xfrm>
            <a:off x="8125392" y="4188610"/>
            <a:ext cx="1622574" cy="695575"/>
          </a:xfrm>
          <a:prstGeom prst="rect">
            <a:avLst/>
          </a:prstGeom>
        </p:spPr>
        <p:txBody>
          <a:bodyPr wrap="square">
            <a:spAutoFit/>
          </a:bodyPr>
          <a:lstStyle/>
          <a:p>
            <a:pPr defTabSz="913740" fontAlgn="base">
              <a:spcBef>
                <a:spcPct val="0"/>
              </a:spcBef>
              <a:spcAft>
                <a:spcPct val="0"/>
              </a:spcAft>
            </a:pPr>
            <a:r>
              <a:rPr lang="es-MX" sz="1960" b="1" kern="0" dirty="0">
                <a:solidFill>
                  <a:sysClr val="windowText" lastClr="000000"/>
                </a:solidFill>
                <a:latin typeface="+mj-lt"/>
                <a:ea typeface="Segoe UI" pitchFamily="34" charset="0"/>
                <a:cs typeface="Segoe UI" pitchFamily="34" charset="0"/>
              </a:rPr>
              <a:t>Tener 60x </a:t>
            </a:r>
            <a:br>
              <a:rPr lang="es-MX" sz="1960" b="1" kern="0" dirty="0">
                <a:solidFill>
                  <a:sysClr val="windowText" lastClr="000000"/>
                </a:solidFill>
                <a:latin typeface="+mj-lt"/>
                <a:ea typeface="Segoe UI" pitchFamily="34" charset="0"/>
                <a:cs typeface="Segoe UI" pitchFamily="34" charset="0"/>
              </a:rPr>
            </a:br>
            <a:r>
              <a:rPr lang="es-MX" sz="1960" b="1" kern="0" dirty="0">
                <a:solidFill>
                  <a:sysClr val="windowText" lastClr="000000"/>
                </a:solidFill>
                <a:latin typeface="+mj-lt"/>
                <a:ea typeface="Segoe UI" pitchFamily="34" charset="0"/>
                <a:cs typeface="Segoe UI" pitchFamily="34" charset="0"/>
              </a:rPr>
              <a:t>menos fallas</a:t>
            </a:r>
          </a:p>
        </p:txBody>
      </p:sp>
      <p:sp>
        <p:nvSpPr>
          <p:cNvPr id="38" name="Rectangle 37"/>
          <p:cNvSpPr/>
          <p:nvPr/>
        </p:nvSpPr>
        <p:spPr>
          <a:xfrm>
            <a:off x="8125391" y="4882400"/>
            <a:ext cx="2029044" cy="635174"/>
          </a:xfrm>
          <a:prstGeom prst="rect">
            <a:avLst/>
          </a:prstGeom>
        </p:spPr>
        <p:txBody>
          <a:bodyPr wrap="square">
            <a:spAutoFit/>
          </a:bodyPr>
          <a:lstStyle/>
          <a:p>
            <a:pPr defTabSz="913740" fontAlgn="base">
              <a:spcBef>
                <a:spcPts val="588"/>
              </a:spcBef>
              <a:spcAft>
                <a:spcPct val="0"/>
              </a:spcAft>
            </a:pPr>
            <a:r>
              <a:rPr lang="es-MX" sz="1176" kern="0" spc="-49" dirty="0">
                <a:solidFill>
                  <a:sysClr val="windowText" lastClr="000000"/>
                </a:solidFill>
                <a:ea typeface="Segoe UI" pitchFamily="34" charset="0"/>
                <a:cs typeface="Segoe UI" pitchFamily="34" charset="0"/>
              </a:rPr>
              <a:t>Y recuperarse 168X mas rápido que las áreas de IT de bajo desempeño</a:t>
            </a:r>
          </a:p>
        </p:txBody>
      </p:sp>
    </p:spTree>
    <p:extLst>
      <p:ext uri="{BB962C8B-B14F-4D97-AF65-F5344CB8AC3E}">
        <p14:creationId xmlns:p14="http://schemas.microsoft.com/office/powerpoint/2010/main" val="347877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23"/>
                                        </p:tgtEl>
                                      </p:cBhvr>
                                      <p:by x="0" y="0"/>
                                    </p:animScale>
                                  </p:childTnLst>
                                </p:cTn>
                              </p:par>
                              <p:par>
                                <p:cTn id="9" presetID="1"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24"/>
                                        </p:tgtEl>
                                      </p:cBhvr>
                                      <p:by x="0" y="0"/>
                                    </p:animScale>
                                  </p:childTnLst>
                                </p:cTn>
                              </p:par>
                            </p:childTnLst>
                          </p:cTn>
                        </p:par>
                        <p:par>
                          <p:cTn id="13" fill="hold">
                            <p:stCondLst>
                              <p:cond delay="1000"/>
                            </p:stCondLst>
                            <p:childTnLst>
                              <p:par>
                                <p:cTn id="14" presetID="10" presetClass="entr" presetSubtype="0" fill="hold" grpId="0" nodeType="after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childTnLst>
                                </p:cTn>
                              </p:par>
                              <p:par>
                                <p:cTn id="17" presetID="37" presetClass="path" presetSubtype="0" decel="100000" fill="hold" grpId="1" nodeType="withEffect">
                                  <p:stCondLst>
                                    <p:cond delay="300"/>
                                  </p:stCondLst>
                                  <p:childTnLst>
                                    <p:animMotion origin="layout" path="M -3.36227E-6 -2.14253E-6 C -0.02463 -0.02973 -0.06191 -0.05833 -0.09688 -0.06423 " pathEditMode="relative" rAng="0" ptsTypes="AA">
                                      <p:cBhvr>
                                        <p:cTn id="18" dur="750" spd="-100000" fill="hold"/>
                                        <p:tgtEl>
                                          <p:spTgt spid="28"/>
                                        </p:tgtEl>
                                        <p:attrNameLst>
                                          <p:attrName>ppt_x</p:attrName>
                                          <p:attrName>ppt_y</p:attrName>
                                        </p:attrNameLst>
                                      </p:cBhvr>
                                      <p:rCtr x="-4851" y="-3223"/>
                                    </p:animMotion>
                                  </p:childTnLst>
                                </p:cTn>
                              </p:par>
                              <p:par>
                                <p:cTn id="19" presetID="10" presetClass="entr" presetSubtype="0" fill="hold" grpId="0" nodeType="withEffect">
                                  <p:stCondLst>
                                    <p:cond delay="3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750"/>
                                        <p:tgtEl>
                                          <p:spTgt spid="30"/>
                                        </p:tgtEl>
                                      </p:cBhvr>
                                    </p:animEffect>
                                  </p:childTnLst>
                                </p:cTn>
                              </p:par>
                              <p:par>
                                <p:cTn id="22" presetID="37" presetClass="path" presetSubtype="0" decel="100000" fill="hold" grpId="1" nodeType="withEffect">
                                  <p:stCondLst>
                                    <p:cond delay="300"/>
                                  </p:stCondLst>
                                  <p:childTnLst>
                                    <p:animMotion origin="layout" path="M -0.00012 -2.42397E-6 C 0.00817 -0.05061 0.01341 -0.09691 0.00396 -0.18724 " pathEditMode="relative" rAng="0" ptsTypes="AA">
                                      <p:cBhvr>
                                        <p:cTn id="23" dur="750" spd="-100000" fill="hold"/>
                                        <p:tgtEl>
                                          <p:spTgt spid="30"/>
                                        </p:tgtEl>
                                        <p:attrNameLst>
                                          <p:attrName>ppt_x</p:attrName>
                                          <p:attrName>ppt_y</p:attrName>
                                        </p:attrNameLst>
                                      </p:cBhvr>
                                      <p:rCtr x="460" y="-9374"/>
                                    </p:animMotion>
                                  </p:childTnLst>
                                </p:cTn>
                              </p:par>
                              <p:par>
                                <p:cTn id="24" presetID="10" presetClass="entr" presetSubtype="0" fill="hold" grpId="0" nodeType="withEffect">
                                  <p:stCondLst>
                                    <p:cond delay="30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750"/>
                                        <p:tgtEl>
                                          <p:spTgt spid="31"/>
                                        </p:tgtEl>
                                      </p:cBhvr>
                                    </p:animEffect>
                                  </p:childTnLst>
                                </p:cTn>
                              </p:par>
                              <p:par>
                                <p:cTn id="27" presetID="37" presetClass="path" presetSubtype="0" decel="100000" fill="hold" grpId="1" nodeType="withEffect">
                                  <p:stCondLst>
                                    <p:cond delay="300"/>
                                  </p:stCondLst>
                                  <p:childTnLst>
                                    <p:animMotion origin="layout" path="M -0.00013 3.45892E-6 C 0.01557 0.05333 0.03268 0.09396 0.0711 0.14344 " pathEditMode="relative" rAng="0" ptsTypes="AA">
                                      <p:cBhvr>
                                        <p:cTn id="28" dur="750" spd="-100000" fill="hold"/>
                                        <p:tgtEl>
                                          <p:spTgt spid="31"/>
                                        </p:tgtEl>
                                        <p:attrNameLst>
                                          <p:attrName>ppt_x</p:attrName>
                                          <p:attrName>ppt_y</p:attrName>
                                        </p:attrNameLst>
                                      </p:cBhvr>
                                      <p:rCtr x="3561" y="7172"/>
                                    </p:animMotion>
                                  </p:childTnLst>
                                </p:cTn>
                              </p:par>
                              <p:par>
                                <p:cTn id="29" presetID="10" presetClass="entr" presetSubtype="0" fill="hold" grpId="0" nodeType="withEffect">
                                  <p:stCondLst>
                                    <p:cond delay="3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750"/>
                                        <p:tgtEl>
                                          <p:spTgt spid="29"/>
                                        </p:tgtEl>
                                      </p:cBhvr>
                                    </p:animEffect>
                                  </p:childTnLst>
                                </p:cTn>
                              </p:par>
                              <p:par>
                                <p:cTn id="32" presetID="37" presetClass="path" presetSubtype="0" decel="100000" fill="hold" grpId="1" nodeType="withEffect">
                                  <p:stCondLst>
                                    <p:cond delay="300"/>
                                  </p:stCondLst>
                                  <p:childTnLst>
                                    <p:animMotion origin="layout" path="M -0.00012 -2.33318E-6 C -0.02655 0.05357 -0.04021 0.10418 -0.05093 0.18271 " pathEditMode="relative" rAng="0" ptsTypes="AA">
                                      <p:cBhvr>
                                        <p:cTn id="33" dur="750" spd="-100000" fill="hold"/>
                                        <p:tgtEl>
                                          <p:spTgt spid="29"/>
                                        </p:tgtEl>
                                        <p:attrNameLst>
                                          <p:attrName>ppt_x</p:attrName>
                                          <p:attrName>ppt_y</p:attrName>
                                        </p:attrNameLst>
                                      </p:cBhvr>
                                      <p:rCtr x="-2540" y="9124"/>
                                    </p:animMotion>
                                  </p:childTnLst>
                                </p:cTn>
                              </p:par>
                            </p:childTnLst>
                          </p:cTn>
                        </p:par>
                        <p:par>
                          <p:cTn id="34" fill="hold">
                            <p:stCondLst>
                              <p:cond delay="2050"/>
                            </p:stCondLst>
                            <p:childTnLst>
                              <p:par>
                                <p:cTn id="35" presetID="2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right)">
                                      <p:cBhvr>
                                        <p:cTn id="55" dur="500"/>
                                        <p:tgtEl>
                                          <p:spTgt spid="36"/>
                                        </p:tgtEl>
                                      </p:cBhvr>
                                    </p:animEffect>
                                  </p:childTnLst>
                                </p:cTn>
                              </p:par>
                            </p:childTnLst>
                          </p:cTn>
                        </p:par>
                        <p:par>
                          <p:cTn id="56" fill="hold">
                            <p:stCondLst>
                              <p:cond delay="2550"/>
                            </p:stCondLst>
                            <p:childTnLst>
                              <p:par>
                                <p:cTn id="57" presetID="10" presetClass="entr" presetSubtype="0"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24" grpId="1" animBg="1"/>
      <p:bldP spid="28" grpId="0" animBg="1"/>
      <p:bldP spid="28" grpId="1" animBg="1"/>
      <p:bldP spid="29" grpId="0" animBg="1"/>
      <p:bldP spid="29" grpId="1" animBg="1"/>
      <p:bldP spid="30" grpId="0" animBg="1"/>
      <p:bldP spid="30" grpId="1" animBg="1"/>
      <p:bldP spid="31" grpId="0" animBg="1"/>
      <p:bldP spid="31" grpId="1" animBg="1"/>
      <p:bldP spid="32" grpId="0"/>
      <p:bldP spid="33" grpId="0"/>
      <p:bldP spid="34" grpId="0"/>
      <p:bldP spid="35" grpId="0"/>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335713" y="-100013"/>
            <a:ext cx="5854700" cy="900113"/>
          </a:xfrm>
        </p:spPr>
        <p:txBody>
          <a:bodyPr>
            <a:normAutofit/>
          </a:bodyPr>
          <a:lstStyle/>
          <a:p>
            <a:r>
              <a:rPr lang="es-MX" b="1" dirty="0"/>
              <a:t>Prácticas </a:t>
            </a:r>
            <a:r>
              <a:rPr lang="es-MX" b="1" dirty="0" err="1"/>
              <a:t>DevOps</a:t>
            </a:r>
            <a:endParaRPr lang="es-MX" b="1" dirty="0"/>
          </a:p>
        </p:txBody>
      </p:sp>
      <p:sp>
        <p:nvSpPr>
          <p:cNvPr id="3" name="Text Placeholder 2"/>
          <p:cNvSpPr>
            <a:spLocks noGrp="1"/>
          </p:cNvSpPr>
          <p:nvPr>
            <p:ph type="body" sz="quarter" idx="4294967295"/>
          </p:nvPr>
        </p:nvSpPr>
        <p:spPr>
          <a:xfrm>
            <a:off x="1589" y="1546225"/>
            <a:ext cx="6526213" cy="4527550"/>
          </a:xfrm>
        </p:spPr>
        <p:txBody>
          <a:bodyPr/>
          <a:lstStyle/>
          <a:p>
            <a:pPr fontAlgn="ctr"/>
            <a:r>
              <a:rPr lang="es-MX" dirty="0">
                <a:gradFill>
                  <a:gsLst>
                    <a:gs pos="0">
                      <a:schemeClr val="accent4"/>
                    </a:gs>
                    <a:gs pos="100000">
                      <a:schemeClr val="accent4"/>
                    </a:gs>
                  </a:gsLst>
                  <a:lin ang="5400000" scaled="0"/>
                </a:gradFill>
              </a:rPr>
              <a:t>Infraestructura como Código(</a:t>
            </a:r>
            <a:r>
              <a:rPr lang="es-MX" dirty="0" err="1">
                <a:gradFill>
                  <a:gsLst>
                    <a:gs pos="0">
                      <a:schemeClr val="accent4"/>
                    </a:gs>
                    <a:gs pos="100000">
                      <a:schemeClr val="accent4"/>
                    </a:gs>
                  </a:gsLst>
                  <a:lin ang="5400000" scaled="0"/>
                </a:gradFill>
              </a:rPr>
              <a:t>IaC</a:t>
            </a:r>
            <a:r>
              <a:rPr lang="es-MX" dirty="0">
                <a:gradFill>
                  <a:gsLst>
                    <a:gs pos="0">
                      <a:schemeClr val="accent4"/>
                    </a:gs>
                    <a:gs pos="100000">
                      <a:schemeClr val="accent4"/>
                    </a:gs>
                  </a:gsLst>
                  <a:lin ang="5400000" scaled="0"/>
                </a:gradFill>
              </a:rPr>
              <a:t>)</a:t>
            </a:r>
          </a:p>
          <a:p>
            <a:pPr fontAlgn="ctr"/>
            <a:r>
              <a:rPr lang="es-MX" dirty="0">
                <a:gradFill>
                  <a:gsLst>
                    <a:gs pos="0">
                      <a:schemeClr val="accent4"/>
                    </a:gs>
                    <a:gs pos="100000">
                      <a:schemeClr val="accent4"/>
                    </a:gs>
                  </a:gsLst>
                  <a:lin ang="5400000" scaled="0"/>
                </a:gradFill>
              </a:rPr>
              <a:t>Integración continua</a:t>
            </a:r>
          </a:p>
          <a:p>
            <a:pPr fontAlgn="ctr"/>
            <a:r>
              <a:rPr lang="es-MX" dirty="0">
                <a:gradFill>
                  <a:gsLst>
                    <a:gs pos="0">
                      <a:schemeClr val="accent4"/>
                    </a:gs>
                    <a:gs pos="100000">
                      <a:schemeClr val="accent4"/>
                    </a:gs>
                  </a:gsLst>
                  <a:lin ang="5400000" scaled="0"/>
                </a:gradFill>
              </a:rPr>
              <a:t>Automatización de pruebas</a:t>
            </a:r>
          </a:p>
          <a:p>
            <a:pPr fontAlgn="ctr"/>
            <a:r>
              <a:rPr lang="es-MX" dirty="0">
                <a:gradFill>
                  <a:gsLst>
                    <a:gs pos="0">
                      <a:schemeClr val="accent4"/>
                    </a:gs>
                    <a:gs pos="100000">
                      <a:schemeClr val="accent4"/>
                    </a:gs>
                  </a:gsLst>
                  <a:lin ang="5400000" scaled="0"/>
                </a:gradFill>
              </a:rPr>
              <a:t>Despliegue continuo</a:t>
            </a:r>
          </a:p>
          <a:p>
            <a:pPr fontAlgn="ctr"/>
            <a:r>
              <a:rPr lang="es-MX" dirty="0">
                <a:gradFill>
                  <a:gsLst>
                    <a:gs pos="0">
                      <a:schemeClr val="accent4"/>
                    </a:gs>
                    <a:gs pos="100000">
                      <a:schemeClr val="accent4"/>
                    </a:gs>
                  </a:gsLst>
                  <a:lin ang="5400000" scaled="0"/>
                </a:gradFill>
              </a:rPr>
              <a:t>Administración de cambios</a:t>
            </a:r>
          </a:p>
          <a:p>
            <a:pPr fontAlgn="ctr"/>
            <a:r>
              <a:rPr lang="es-MX" dirty="0">
                <a:gradFill>
                  <a:gsLst>
                    <a:gs pos="0">
                      <a:schemeClr val="accent4"/>
                    </a:gs>
                    <a:gs pos="100000">
                      <a:schemeClr val="accent4"/>
                    </a:gs>
                  </a:gsLst>
                  <a:lin ang="5400000" scaled="0"/>
                </a:gradFill>
              </a:rPr>
              <a:t>Monitoreo de aplicaciones</a:t>
            </a:r>
          </a:p>
          <a:p>
            <a:pPr fontAlgn="ctr"/>
            <a:r>
              <a:rPr lang="es-MX" dirty="0">
                <a:gradFill>
                  <a:gsLst>
                    <a:gs pos="0">
                      <a:schemeClr val="accent4"/>
                    </a:gs>
                    <a:gs pos="100000">
                      <a:schemeClr val="accent4"/>
                    </a:gs>
                  </a:gsLst>
                  <a:lin ang="5400000" scaled="0"/>
                </a:gradFill>
              </a:rPr>
              <a:t>Pruebas de carga y crecimiento automatizado</a:t>
            </a:r>
          </a:p>
        </p:txBody>
      </p:sp>
      <p:sp>
        <p:nvSpPr>
          <p:cNvPr id="4" name="Text Placeholder 3"/>
          <p:cNvSpPr>
            <a:spLocks noGrp="1"/>
          </p:cNvSpPr>
          <p:nvPr>
            <p:ph type="body" sz="quarter" idx="4294967295"/>
          </p:nvPr>
        </p:nvSpPr>
        <p:spPr>
          <a:xfrm>
            <a:off x="6543677" y="1611314"/>
            <a:ext cx="5646737" cy="3781425"/>
          </a:xfrm>
          <a:ln>
            <a:noFill/>
          </a:ln>
        </p:spPr>
        <p:txBody>
          <a:bodyPr>
            <a:normAutofit lnSpcReduction="10000"/>
          </a:bodyPr>
          <a:lstStyle/>
          <a:p>
            <a:pPr fontAlgn="ctr"/>
            <a:r>
              <a:rPr lang="es-MX" sz="1960" dirty="0">
                <a:gradFill>
                  <a:gsLst>
                    <a:gs pos="0">
                      <a:schemeClr val="accent4"/>
                    </a:gs>
                    <a:gs pos="100000">
                      <a:schemeClr val="accent4"/>
                    </a:gs>
                  </a:gsLst>
                </a:gradFill>
              </a:rPr>
              <a:t>Monitoreo de disponibilidad</a:t>
            </a:r>
          </a:p>
          <a:p>
            <a:pPr fontAlgn="ctr"/>
            <a:r>
              <a:rPr lang="es-MX" sz="1960" dirty="0">
                <a:gradFill>
                  <a:gsLst>
                    <a:gs pos="0">
                      <a:schemeClr val="accent4"/>
                    </a:gs>
                    <a:gs pos="100000">
                      <a:schemeClr val="accent4"/>
                    </a:gs>
                  </a:gsLst>
                </a:gradFill>
              </a:rPr>
              <a:t>Administración de cambios y configuraciones</a:t>
            </a:r>
          </a:p>
          <a:p>
            <a:pPr fontAlgn="ctr"/>
            <a:r>
              <a:rPr lang="es-MX" sz="1960" dirty="0">
                <a:gradFill>
                  <a:gsLst>
                    <a:gs pos="0">
                      <a:schemeClr val="accent4"/>
                    </a:gs>
                    <a:gs pos="100000">
                      <a:schemeClr val="accent4"/>
                    </a:gs>
                  </a:gsLst>
                </a:gradFill>
              </a:rPr>
              <a:t>Detección de fallas</a:t>
            </a:r>
          </a:p>
          <a:p>
            <a:pPr fontAlgn="ctr"/>
            <a:r>
              <a:rPr lang="es-MX" sz="1960" dirty="0">
                <a:gradFill>
                  <a:gsLst>
                    <a:gs pos="0">
                      <a:schemeClr val="accent4"/>
                    </a:gs>
                    <a:gs pos="100000">
                      <a:schemeClr val="accent4"/>
                    </a:gs>
                  </a:gsLst>
                </a:gradFill>
              </a:rPr>
              <a:t>Automatización de des aprovisionamiento</a:t>
            </a:r>
          </a:p>
          <a:p>
            <a:pPr fontAlgn="ctr"/>
            <a:r>
              <a:rPr lang="es-MX" sz="1960" dirty="0">
                <a:gradFill>
                  <a:gsLst>
                    <a:gs pos="0">
                      <a:schemeClr val="accent4"/>
                    </a:gs>
                    <a:gs pos="100000">
                      <a:schemeClr val="accent4"/>
                    </a:gs>
                  </a:gsLst>
                </a:gradFill>
              </a:rPr>
              <a:t>Ambientes auto administrados</a:t>
            </a:r>
          </a:p>
          <a:p>
            <a:pPr fontAlgn="ctr"/>
            <a:r>
              <a:rPr lang="es-MX" sz="1960" dirty="0">
                <a:gradFill>
                  <a:gsLst>
                    <a:gs pos="0">
                      <a:schemeClr val="accent4"/>
                    </a:gs>
                    <a:gs pos="100000">
                      <a:schemeClr val="accent4"/>
                    </a:gs>
                  </a:gsLst>
                </a:gradFill>
              </a:rPr>
              <a:t>Automatización de recuperación (</a:t>
            </a:r>
            <a:r>
              <a:rPr lang="es-MX" sz="1960" dirty="0" err="1">
                <a:gradFill>
                  <a:gsLst>
                    <a:gs pos="0">
                      <a:schemeClr val="accent4"/>
                    </a:gs>
                    <a:gs pos="100000">
                      <a:schemeClr val="accent4"/>
                    </a:gs>
                  </a:gsLst>
                </a:gradFill>
              </a:rPr>
              <a:t>Rollback</a:t>
            </a:r>
            <a:r>
              <a:rPr lang="es-MX" sz="1960" dirty="0">
                <a:gradFill>
                  <a:gsLst>
                    <a:gs pos="0">
                      <a:schemeClr val="accent4"/>
                    </a:gs>
                    <a:gs pos="100000">
                      <a:schemeClr val="accent4"/>
                    </a:gs>
                  </a:gsLst>
                </a:gradFill>
              </a:rPr>
              <a:t> &amp; Roll-Forward)</a:t>
            </a:r>
          </a:p>
          <a:p>
            <a:pPr fontAlgn="ctr"/>
            <a:r>
              <a:rPr lang="es-MX" sz="1960" dirty="0">
                <a:gradFill>
                  <a:gsLst>
                    <a:gs pos="0">
                      <a:schemeClr val="accent4"/>
                    </a:gs>
                    <a:gs pos="100000">
                      <a:schemeClr val="accent4"/>
                    </a:gs>
                  </a:gsLst>
                </a:gradFill>
              </a:rPr>
              <a:t>Despliegue hipotético</a:t>
            </a:r>
          </a:p>
          <a:p>
            <a:pPr lvl="1" fontAlgn="ctr"/>
            <a:r>
              <a:rPr lang="es-MX" sz="1568" dirty="0"/>
              <a:t>Pruebas en producción</a:t>
            </a:r>
          </a:p>
          <a:p>
            <a:pPr lvl="1" fontAlgn="ctr"/>
            <a:r>
              <a:rPr lang="es-MX" sz="1568" dirty="0"/>
              <a:t>Inyección de fallas</a:t>
            </a:r>
          </a:p>
          <a:p>
            <a:pPr lvl="1" fontAlgn="ctr"/>
            <a:r>
              <a:rPr lang="es-MX" sz="1568" dirty="0"/>
              <a:t>Monitoreo de usuarios/ </a:t>
            </a:r>
            <a:r>
              <a:rPr lang="es-MX" sz="1568" dirty="0" err="1"/>
              <a:t>Telemetria</a:t>
            </a:r>
            <a:r>
              <a:rPr lang="es-MX" sz="1568" dirty="0"/>
              <a:t> de Usuarios</a:t>
            </a:r>
          </a:p>
        </p:txBody>
      </p:sp>
      <p:sp>
        <p:nvSpPr>
          <p:cNvPr id="5" name="Rectangle 4"/>
          <p:cNvSpPr/>
          <p:nvPr/>
        </p:nvSpPr>
        <p:spPr>
          <a:xfrm>
            <a:off x="270761" y="6430658"/>
            <a:ext cx="6409647" cy="241318"/>
          </a:xfrm>
          <a:prstGeom prst="rect">
            <a:avLst/>
          </a:prstGeom>
        </p:spPr>
        <p:txBody>
          <a:bodyPr wrap="square">
            <a:spAutoFit/>
          </a:bodyPr>
          <a:lstStyle/>
          <a:p>
            <a:pPr defTabSz="896203"/>
            <a:r>
              <a:rPr lang="en-US" sz="980" i="1" kern="0" dirty="0">
                <a:solidFill>
                  <a:sysClr val="windowText" lastClr="000000"/>
                </a:solidFill>
                <a:hlinkClick r:id="rId3"/>
              </a:rPr>
              <a:t>http://www.itproguy.com/devops-practices/</a:t>
            </a:r>
            <a:r>
              <a:rPr lang="en-US" sz="980" i="1" kern="0" dirty="0">
                <a:solidFill>
                  <a:sysClr val="windowText" lastClr="000000"/>
                </a:solidFill>
              </a:rPr>
              <a:t> </a:t>
            </a:r>
          </a:p>
        </p:txBody>
      </p:sp>
    </p:spTree>
    <p:extLst>
      <p:ext uri="{BB962C8B-B14F-4D97-AF65-F5344CB8AC3E}">
        <p14:creationId xmlns:p14="http://schemas.microsoft.com/office/powerpoint/2010/main" val="3651564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869" y="2657353"/>
            <a:ext cx="1683299" cy="1521781"/>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439" y="2677508"/>
            <a:ext cx="1736874" cy="157742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319" y="3605480"/>
            <a:ext cx="243742" cy="200565"/>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9148" y="1379165"/>
            <a:ext cx="4361358" cy="4361526"/>
          </a:xfrm>
          <a:prstGeom prst="rect">
            <a:avLst/>
          </a:prstGeom>
        </p:spPr>
      </p:pic>
      <p:sp>
        <p:nvSpPr>
          <p:cNvPr id="27" name="TextBox 26"/>
          <p:cNvSpPr txBox="1"/>
          <p:nvPr/>
        </p:nvSpPr>
        <p:spPr>
          <a:xfrm>
            <a:off x="1762233" y="1549998"/>
            <a:ext cx="1849975" cy="514628"/>
          </a:xfrm>
          <a:prstGeom prst="rect">
            <a:avLst/>
          </a:prstGeom>
          <a:noFill/>
        </p:spPr>
        <p:txBody>
          <a:bodyPr wrap="square" rtlCol="0">
            <a:spAutoFit/>
          </a:bodyPr>
          <a:lstStyle/>
          <a:p>
            <a:pPr defTabSz="914180">
              <a:defRPr/>
            </a:pPr>
            <a:r>
              <a:rPr lang="es-MX" sz="2744" kern="0" dirty="0">
                <a:solidFill>
                  <a:srgbClr val="818181"/>
                </a:solidFill>
                <a:latin typeface="Segoe UI Semilight" panose="020B0402040204020203" pitchFamily="34" charset="0"/>
                <a:cs typeface="Segoe UI Semilight" panose="020B0402040204020203" pitchFamily="34" charset="0"/>
              </a:rPr>
              <a:t>Planeación</a:t>
            </a:r>
          </a:p>
        </p:txBody>
      </p:sp>
      <p:sp>
        <p:nvSpPr>
          <p:cNvPr id="28" name="TextBox 27"/>
          <p:cNvSpPr txBox="1"/>
          <p:nvPr/>
        </p:nvSpPr>
        <p:spPr>
          <a:xfrm>
            <a:off x="1327240" y="1228849"/>
            <a:ext cx="586328" cy="965273"/>
          </a:xfrm>
          <a:prstGeom prst="rect">
            <a:avLst/>
          </a:prstGeom>
          <a:noFill/>
        </p:spPr>
        <p:txBody>
          <a:bodyPr wrap="none" rtlCol="0">
            <a:spAutoFit/>
          </a:bodyPr>
          <a:lstStyle/>
          <a:p>
            <a:pPr defTabSz="914180"/>
            <a:r>
              <a:rPr lang="es-MX" sz="5685" kern="0" dirty="0">
                <a:solidFill>
                  <a:srgbClr val="505050"/>
                </a:solidFill>
                <a:latin typeface="Arial" pitchFamily="34" charset="0"/>
                <a:cs typeface="Arial" pitchFamily="34" charset="0"/>
              </a:rPr>
              <a:t>1</a:t>
            </a:r>
          </a:p>
        </p:txBody>
      </p:sp>
      <p:sp>
        <p:nvSpPr>
          <p:cNvPr id="30" name="TextBox 29"/>
          <p:cNvSpPr txBox="1"/>
          <p:nvPr/>
        </p:nvSpPr>
        <p:spPr>
          <a:xfrm>
            <a:off x="8750117" y="1481169"/>
            <a:ext cx="3440297" cy="454292"/>
          </a:xfrm>
          <a:prstGeom prst="rect">
            <a:avLst/>
          </a:prstGeom>
          <a:noFill/>
        </p:spPr>
        <p:txBody>
          <a:bodyPr wrap="square" rtlCol="0">
            <a:spAutoFit/>
          </a:bodyPr>
          <a:lstStyle/>
          <a:p>
            <a:pPr defTabSz="914180">
              <a:defRPr/>
            </a:pPr>
            <a:r>
              <a:rPr lang="es-MX" sz="2352" kern="0" dirty="0">
                <a:solidFill>
                  <a:srgbClr val="505050">
                    <a:lumMod val="75000"/>
                    <a:lumOff val="25000"/>
                  </a:srgbClr>
                </a:solidFill>
                <a:latin typeface="Segoe UI Light"/>
                <a:cs typeface="Arial" pitchFamily="34" charset="0"/>
              </a:rPr>
              <a:t>Monitoreo + Aprendizaje</a:t>
            </a:r>
          </a:p>
        </p:txBody>
      </p:sp>
      <p:sp>
        <p:nvSpPr>
          <p:cNvPr id="35" name="TextBox 34"/>
          <p:cNvSpPr txBox="1"/>
          <p:nvPr/>
        </p:nvSpPr>
        <p:spPr>
          <a:xfrm>
            <a:off x="8826558" y="5083288"/>
            <a:ext cx="2588266" cy="454292"/>
          </a:xfrm>
          <a:prstGeom prst="rect">
            <a:avLst/>
          </a:prstGeom>
          <a:noFill/>
        </p:spPr>
        <p:txBody>
          <a:bodyPr wrap="square" rtlCol="0">
            <a:spAutoFit/>
          </a:bodyPr>
          <a:lstStyle/>
          <a:p>
            <a:pPr defTabSz="914180">
              <a:defRPr/>
            </a:pPr>
            <a:r>
              <a:rPr lang="es-MX" sz="2352" kern="0" dirty="0">
                <a:solidFill>
                  <a:srgbClr val="505050">
                    <a:lumMod val="75000"/>
                    <a:lumOff val="25000"/>
                  </a:srgbClr>
                </a:solidFill>
                <a:latin typeface="Segoe UI Light"/>
                <a:cs typeface="Arial" pitchFamily="34" charset="0"/>
              </a:rPr>
              <a:t>Implementación</a:t>
            </a:r>
          </a:p>
        </p:txBody>
      </p:sp>
      <p:sp>
        <p:nvSpPr>
          <p:cNvPr id="37" name="TextBox 36"/>
          <p:cNvSpPr txBox="1"/>
          <p:nvPr/>
        </p:nvSpPr>
        <p:spPr>
          <a:xfrm>
            <a:off x="1814898" y="5310434"/>
            <a:ext cx="2846430" cy="454292"/>
          </a:xfrm>
          <a:prstGeom prst="rect">
            <a:avLst/>
          </a:prstGeom>
          <a:noFill/>
        </p:spPr>
        <p:txBody>
          <a:bodyPr wrap="square" rtlCol="0">
            <a:spAutoFit/>
          </a:bodyPr>
          <a:lstStyle/>
          <a:p>
            <a:pPr defTabSz="914180">
              <a:defRPr/>
            </a:pPr>
            <a:r>
              <a:rPr lang="es-MX" sz="2352" kern="0" dirty="0">
                <a:solidFill>
                  <a:srgbClr val="FFFFFF">
                    <a:lumMod val="50000"/>
                  </a:srgbClr>
                </a:solidFill>
                <a:latin typeface="Segoe UI Light"/>
                <a:cs typeface="Arial" pitchFamily="34" charset="0"/>
              </a:rPr>
              <a:t>Desarrollo + Pruebas</a:t>
            </a:r>
          </a:p>
        </p:txBody>
      </p:sp>
      <p:sp>
        <p:nvSpPr>
          <p:cNvPr id="38" name="TextBox 37"/>
          <p:cNvSpPr txBox="1"/>
          <p:nvPr/>
        </p:nvSpPr>
        <p:spPr>
          <a:xfrm>
            <a:off x="1327240" y="5038677"/>
            <a:ext cx="586328" cy="965273"/>
          </a:xfrm>
          <a:prstGeom prst="rect">
            <a:avLst/>
          </a:prstGeom>
          <a:noFill/>
        </p:spPr>
        <p:txBody>
          <a:bodyPr wrap="none" rtlCol="0">
            <a:spAutoFit/>
          </a:bodyPr>
          <a:lstStyle/>
          <a:p>
            <a:pPr defTabSz="914180"/>
            <a:r>
              <a:rPr lang="es-MX" sz="5685" kern="0" dirty="0">
                <a:solidFill>
                  <a:srgbClr val="505050"/>
                </a:solidFill>
                <a:latin typeface="Arial" pitchFamily="34" charset="0"/>
                <a:cs typeface="Arial" pitchFamily="34" charset="0"/>
              </a:rPr>
              <a:t>2</a:t>
            </a:r>
          </a:p>
        </p:txBody>
      </p:sp>
      <p:sp>
        <p:nvSpPr>
          <p:cNvPr id="39" name="TextBox 38"/>
          <p:cNvSpPr txBox="1"/>
          <p:nvPr/>
        </p:nvSpPr>
        <p:spPr>
          <a:xfrm>
            <a:off x="1023425" y="3259111"/>
            <a:ext cx="2049418" cy="443198"/>
          </a:xfrm>
          <a:prstGeom prst="rect">
            <a:avLst/>
          </a:prstGeom>
          <a:noFill/>
        </p:spPr>
        <p:txBody>
          <a:bodyPr wrap="square" lIns="0" tIns="0" rIns="0" bIns="0" rtlCol="0">
            <a:spAutoFit/>
          </a:bodyPr>
          <a:lstStyle/>
          <a:p>
            <a:pPr algn="r" defTabSz="1242669">
              <a:lnSpc>
                <a:spcPct val="90000"/>
              </a:lnSpc>
              <a:defRPr/>
            </a:pPr>
            <a:r>
              <a:rPr lang="es-MX" sz="3200" b="1" kern="0" dirty="0">
                <a:solidFill>
                  <a:srgbClr val="818181"/>
                </a:solidFill>
                <a:latin typeface="Segoe UI Semilight" panose="020B0402040204020203" pitchFamily="34" charset="0"/>
                <a:cs typeface="Segoe UI Semilight" panose="020B0402040204020203" pitchFamily="34" charset="0"/>
              </a:rPr>
              <a:t>Desarrollo</a:t>
            </a:r>
          </a:p>
        </p:txBody>
      </p:sp>
      <p:sp>
        <p:nvSpPr>
          <p:cNvPr id="40" name="TextBox 39"/>
          <p:cNvSpPr txBox="1"/>
          <p:nvPr/>
        </p:nvSpPr>
        <p:spPr>
          <a:xfrm>
            <a:off x="9041600" y="3352223"/>
            <a:ext cx="2115668" cy="443198"/>
          </a:xfrm>
          <a:prstGeom prst="rect">
            <a:avLst/>
          </a:prstGeom>
          <a:noFill/>
        </p:spPr>
        <p:txBody>
          <a:bodyPr wrap="square" lIns="0" tIns="0" rIns="0" bIns="0" rtlCol="0">
            <a:spAutoFit/>
          </a:bodyPr>
          <a:lstStyle/>
          <a:p>
            <a:pPr defTabSz="1242669">
              <a:lnSpc>
                <a:spcPct val="90000"/>
              </a:lnSpc>
              <a:defRPr/>
            </a:pPr>
            <a:r>
              <a:rPr lang="es-MX" sz="3200" b="1" kern="0" dirty="0">
                <a:solidFill>
                  <a:srgbClr val="818181"/>
                </a:solidFill>
                <a:latin typeface="Segoe UI Semilight" panose="020B0402040204020203" pitchFamily="34" charset="0"/>
                <a:cs typeface="Segoe UI Semilight" panose="020B0402040204020203" pitchFamily="34" charset="0"/>
              </a:rPr>
              <a:t>Producción</a:t>
            </a:r>
          </a:p>
        </p:txBody>
      </p:sp>
      <p:sp>
        <p:nvSpPr>
          <p:cNvPr id="216" name="Title 18"/>
          <p:cNvSpPr txBox="1">
            <a:spLocks/>
          </p:cNvSpPr>
          <p:nvPr/>
        </p:nvSpPr>
        <p:spPr>
          <a:xfrm>
            <a:off x="270446" y="-45963"/>
            <a:ext cx="11652805" cy="899303"/>
          </a:xfrm>
          <a:prstGeom prst="rect">
            <a:avLst/>
          </a:prstGeom>
          <a:ln>
            <a:noFill/>
          </a:ln>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s-MX" sz="4400" b="1" dirty="0">
                <a:solidFill>
                  <a:schemeClr val="tx1"/>
                </a:solidFill>
              </a:rPr>
              <a:t>Agile DevOps</a:t>
            </a:r>
          </a:p>
        </p:txBody>
      </p:sp>
      <p:sp>
        <p:nvSpPr>
          <p:cNvPr id="31" name="TextBox 30"/>
          <p:cNvSpPr txBox="1"/>
          <p:nvPr/>
        </p:nvSpPr>
        <p:spPr>
          <a:xfrm>
            <a:off x="8150083" y="1224770"/>
            <a:ext cx="586328" cy="965273"/>
          </a:xfrm>
          <a:prstGeom prst="rect">
            <a:avLst/>
          </a:prstGeom>
          <a:noFill/>
        </p:spPr>
        <p:txBody>
          <a:bodyPr wrap="none" rtlCol="0">
            <a:spAutoFit/>
          </a:bodyPr>
          <a:lstStyle/>
          <a:p>
            <a:pPr defTabSz="914180"/>
            <a:r>
              <a:rPr lang="es-MX" sz="5685" kern="0" dirty="0">
                <a:solidFill>
                  <a:srgbClr val="505050"/>
                </a:solidFill>
                <a:latin typeface="Arial" pitchFamily="34" charset="0"/>
                <a:cs typeface="Arial" pitchFamily="34" charset="0"/>
              </a:rPr>
              <a:t>4</a:t>
            </a:r>
          </a:p>
        </p:txBody>
      </p:sp>
      <p:sp>
        <p:nvSpPr>
          <p:cNvPr id="36" name="TextBox 35"/>
          <p:cNvSpPr txBox="1"/>
          <p:nvPr/>
        </p:nvSpPr>
        <p:spPr>
          <a:xfrm>
            <a:off x="8150083" y="4799454"/>
            <a:ext cx="586328" cy="965273"/>
          </a:xfrm>
          <a:prstGeom prst="rect">
            <a:avLst/>
          </a:prstGeom>
          <a:noFill/>
        </p:spPr>
        <p:txBody>
          <a:bodyPr wrap="none" rtlCol="0">
            <a:spAutoFit/>
          </a:bodyPr>
          <a:lstStyle/>
          <a:p>
            <a:pPr defTabSz="914180"/>
            <a:r>
              <a:rPr lang="es-MX" sz="5685" kern="0" dirty="0">
                <a:solidFill>
                  <a:srgbClr val="505050"/>
                </a:solidFill>
                <a:latin typeface="Arial" pitchFamily="34" charset="0"/>
                <a:cs typeface="Arial" pitchFamily="34" charset="0"/>
              </a:rPr>
              <a:t>3</a:t>
            </a:r>
          </a:p>
        </p:txBody>
      </p:sp>
      <p:sp>
        <p:nvSpPr>
          <p:cNvPr id="44" name="Freeform 8"/>
          <p:cNvSpPr>
            <a:spLocks/>
          </p:cNvSpPr>
          <p:nvPr/>
        </p:nvSpPr>
        <p:spPr bwMode="auto">
          <a:xfrm>
            <a:off x="3690625" y="1300414"/>
            <a:ext cx="2259149" cy="225914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s-MX" sz="1764" kern="0" dirty="0">
              <a:solidFill>
                <a:srgbClr val="404040"/>
              </a:solidFill>
            </a:endParaRPr>
          </a:p>
        </p:txBody>
      </p:sp>
      <p:sp>
        <p:nvSpPr>
          <p:cNvPr id="46" name="Freeform 10"/>
          <p:cNvSpPr>
            <a:spLocks/>
          </p:cNvSpPr>
          <p:nvPr/>
        </p:nvSpPr>
        <p:spPr bwMode="auto">
          <a:xfrm>
            <a:off x="3690625" y="3559563"/>
            <a:ext cx="2259149" cy="226070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s-MX" sz="1764" kern="0" dirty="0">
              <a:solidFill>
                <a:srgbClr val="404040"/>
              </a:solidFill>
            </a:endParaRPr>
          </a:p>
        </p:txBody>
      </p:sp>
      <p:sp>
        <p:nvSpPr>
          <p:cNvPr id="48" name="Freeform 13"/>
          <p:cNvSpPr>
            <a:spLocks/>
          </p:cNvSpPr>
          <p:nvPr/>
        </p:nvSpPr>
        <p:spPr bwMode="auto">
          <a:xfrm>
            <a:off x="5949774" y="1300414"/>
            <a:ext cx="2259149" cy="225914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19" tIns="44810" rIns="89619" bIns="44810" numCol="1" anchor="t" anchorCtr="0" compatLnSpc="1">
            <a:prstTxWarp prst="textNoShape">
              <a:avLst/>
            </a:prstTxWarp>
          </a:bodyPr>
          <a:lstStyle/>
          <a:p>
            <a:pPr defTabSz="914180"/>
            <a:endParaRPr lang="es-MX" sz="1764" kern="0" dirty="0">
              <a:solidFill>
                <a:srgbClr val="404040"/>
              </a:solidFill>
            </a:endParaRPr>
          </a:p>
        </p:txBody>
      </p:sp>
      <p:sp>
        <p:nvSpPr>
          <p:cNvPr id="43" name="Freeform 7"/>
          <p:cNvSpPr>
            <a:spLocks/>
          </p:cNvSpPr>
          <p:nvPr/>
        </p:nvSpPr>
        <p:spPr bwMode="auto">
          <a:xfrm>
            <a:off x="3690625" y="1300414"/>
            <a:ext cx="2259149" cy="225914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19" tIns="44810" rIns="89619" bIns="44810" numCol="1" anchor="t" anchorCtr="0" compatLnSpc="1">
            <a:prstTxWarp prst="textNoShape">
              <a:avLst/>
            </a:prstTxWarp>
          </a:bodyPr>
          <a:lstStyle/>
          <a:p>
            <a:pPr defTabSz="914180"/>
            <a:endParaRPr lang="es-MX" sz="1764" kern="0" dirty="0">
              <a:solidFill>
                <a:srgbClr val="404040"/>
              </a:solidFill>
            </a:endParaRPr>
          </a:p>
        </p:txBody>
      </p:sp>
      <p:sp>
        <p:nvSpPr>
          <p:cNvPr id="45" name="Freeform 9"/>
          <p:cNvSpPr>
            <a:spLocks/>
          </p:cNvSpPr>
          <p:nvPr/>
        </p:nvSpPr>
        <p:spPr bwMode="auto">
          <a:xfrm>
            <a:off x="3690625" y="3559563"/>
            <a:ext cx="2259149" cy="226070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19" tIns="44810" rIns="89619" bIns="44810" numCol="1" anchor="t" anchorCtr="0" compatLnSpc="1">
            <a:prstTxWarp prst="textNoShape">
              <a:avLst/>
            </a:prstTxWarp>
          </a:bodyPr>
          <a:lstStyle/>
          <a:p>
            <a:pPr defTabSz="914180"/>
            <a:endParaRPr lang="es-MX" sz="1764" kern="0" dirty="0">
              <a:solidFill>
                <a:srgbClr val="404040"/>
              </a:solidFill>
            </a:endParaRPr>
          </a:p>
        </p:txBody>
      </p:sp>
      <p:sp>
        <p:nvSpPr>
          <p:cNvPr id="47" name="Freeform 11"/>
          <p:cNvSpPr>
            <a:spLocks/>
          </p:cNvSpPr>
          <p:nvPr/>
        </p:nvSpPr>
        <p:spPr bwMode="auto">
          <a:xfrm>
            <a:off x="5949774" y="3559563"/>
            <a:ext cx="2259149" cy="2260705"/>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19" tIns="44810" rIns="89619" bIns="44810" numCol="1" anchor="t" anchorCtr="0" compatLnSpc="1">
            <a:prstTxWarp prst="textNoShape">
              <a:avLst/>
            </a:prstTxWarp>
          </a:bodyPr>
          <a:lstStyle/>
          <a:p>
            <a:pPr defTabSz="914180"/>
            <a:endParaRPr lang="es-MX" sz="1764" kern="0" dirty="0">
              <a:solidFill>
                <a:srgbClr val="404040"/>
              </a:solidFill>
            </a:endParaRPr>
          </a:p>
        </p:txBody>
      </p:sp>
      <p:sp>
        <p:nvSpPr>
          <p:cNvPr id="49" name="Freeform 14"/>
          <p:cNvSpPr>
            <a:spLocks/>
          </p:cNvSpPr>
          <p:nvPr/>
        </p:nvSpPr>
        <p:spPr bwMode="auto">
          <a:xfrm>
            <a:off x="5949774" y="1300414"/>
            <a:ext cx="2259149" cy="225914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s-MX" sz="1764" kern="0" dirty="0">
              <a:solidFill>
                <a:srgbClr val="404040"/>
              </a:solidFill>
            </a:endParaRPr>
          </a:p>
        </p:txBody>
      </p:sp>
    </p:spTree>
    <p:extLst>
      <p:ext uri="{BB962C8B-B14F-4D97-AF65-F5344CB8AC3E}">
        <p14:creationId xmlns:p14="http://schemas.microsoft.com/office/powerpoint/2010/main" val="23030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52511" y="1038580"/>
            <a:ext cx="4792980" cy="1200329"/>
          </a:xfrm>
          <a:prstGeom prst="rect">
            <a:avLst/>
          </a:prstGeom>
          <a:noFill/>
        </p:spPr>
        <p:txBody>
          <a:bodyPr wrap="square" rtlCol="0">
            <a:spAutoFit/>
          </a:bodyPr>
          <a:lstStyle/>
          <a:p>
            <a:pPr defTabSz="932742">
              <a:defRPr/>
            </a:pPr>
            <a:r>
              <a:rPr lang="es-MX" sz="2400" kern="0" spc="20" dirty="0">
                <a:solidFill>
                  <a:srgbClr val="404040"/>
                </a:solidFill>
                <a:latin typeface="Segoe UI Light"/>
                <a:cs typeface="Arial" pitchFamily="34" charset="0"/>
              </a:rPr>
              <a:t>Se empieza con una idea y un plan de como convertir esa idea en realidad</a:t>
            </a:r>
            <a:endParaRPr lang="es-MX" sz="2400" kern="0" dirty="0">
              <a:solidFill>
                <a:srgbClr val="404040"/>
              </a:solidFill>
              <a:latin typeface="Segoe UI Light"/>
              <a:cs typeface="Arial" pitchFamily="34" charset="0"/>
            </a:endParaRPr>
          </a:p>
        </p:txBody>
      </p:sp>
      <p:sp>
        <p:nvSpPr>
          <p:cNvPr id="124" name="Title 18"/>
          <p:cNvSpPr txBox="1">
            <a:spLocks/>
          </p:cNvSpPr>
          <p:nvPr/>
        </p:nvSpPr>
        <p:spPr>
          <a:xfrm>
            <a:off x="283345" y="293184"/>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s-MX" dirty="0">
                <a:solidFill>
                  <a:srgbClr val="AC2A90"/>
                </a:solidFill>
                <a:latin typeface="Segoe UI Light"/>
              </a:rPr>
              <a:t>1 - Planeación</a:t>
            </a:r>
          </a:p>
        </p:txBody>
      </p:sp>
      <p:grpSp>
        <p:nvGrpSpPr>
          <p:cNvPr id="126" name="Group 125"/>
          <p:cNvGrpSpPr/>
          <p:nvPr/>
        </p:nvGrpSpPr>
        <p:grpSpPr>
          <a:xfrm>
            <a:off x="28259" y="296897"/>
            <a:ext cx="12162155" cy="6248614"/>
            <a:chOff x="274320" y="296897"/>
            <a:chExt cx="12162155" cy="6248614"/>
          </a:xfrm>
        </p:grpSpPr>
        <p:sp>
          <p:nvSpPr>
            <p:cNvPr id="65" name="Rectangle 64"/>
            <p:cNvSpPr/>
            <p:nvPr/>
          </p:nvSpPr>
          <p:spPr bwMode="auto">
            <a:xfrm flipV="1">
              <a:off x="3078970" y="3543304"/>
              <a:ext cx="7072292" cy="72000"/>
            </a:xfrm>
            <a:prstGeom prst="rect">
              <a:avLst/>
            </a:prstGeom>
            <a:solidFill>
              <a:srgbClr val="C02DA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endParaRPr lang="es-MX" dirty="0">
                <a:gradFill>
                  <a:gsLst>
                    <a:gs pos="1250">
                      <a:srgbClr val="404040"/>
                    </a:gs>
                    <a:gs pos="100000">
                      <a:srgbClr val="404040"/>
                    </a:gs>
                  </a:gsLst>
                  <a:lin ang="5400000" scaled="0"/>
                </a:gradFill>
                <a:latin typeface="Segoe UI Light"/>
              </a:endParaRPr>
            </a:p>
          </p:txBody>
        </p:sp>
        <p:pic>
          <p:nvPicPr>
            <p:cNvPr id="67" name="Picture 66"/>
            <p:cNvPicPr>
              <a:picLocks noChangeAspect="1"/>
            </p:cNvPicPr>
            <p:nvPr/>
          </p:nvPicPr>
          <p:blipFill rotWithShape="1">
            <a:blip r:embed="rId3"/>
            <a:srcRect r="66299"/>
            <a:stretch/>
          </p:blipFill>
          <p:spPr>
            <a:xfrm>
              <a:off x="9798351" y="814774"/>
              <a:ext cx="2638124" cy="5730737"/>
            </a:xfrm>
            <a:prstGeom prst="rect">
              <a:avLst/>
            </a:prstGeom>
          </p:spPr>
        </p:pic>
        <p:grpSp>
          <p:nvGrpSpPr>
            <p:cNvPr id="69" name="Group 68"/>
            <p:cNvGrpSpPr/>
            <p:nvPr/>
          </p:nvGrpSpPr>
          <p:grpSpPr>
            <a:xfrm>
              <a:off x="7701749" y="3400300"/>
              <a:ext cx="828094" cy="1439206"/>
              <a:chOff x="7387425" y="3400300"/>
              <a:chExt cx="828094" cy="1439206"/>
            </a:xfrm>
          </p:grpSpPr>
          <p:sp>
            <p:nvSpPr>
              <p:cNvPr id="70" name="TextBox 69"/>
              <p:cNvSpPr txBox="1"/>
              <p:nvPr/>
            </p:nvSpPr>
            <p:spPr>
              <a:xfrm>
                <a:off x="7387425" y="4515506"/>
                <a:ext cx="828094" cy="324000"/>
              </a:xfrm>
              <a:prstGeom prst="rect">
                <a:avLst/>
              </a:prstGeom>
              <a:noFill/>
            </p:spPr>
            <p:txBody>
              <a:bodyPr wrap="square" lIns="0" tIns="0" rIns="0" bIns="0" rtlCol="0" anchor="ctr">
                <a:noAutofit/>
              </a:bodyPr>
              <a:lstStyle/>
              <a:p>
                <a:pPr algn="ctr">
                  <a:defRPr/>
                </a:pPr>
                <a:r>
                  <a:rPr lang="es-MX" sz="1600" kern="0" dirty="0">
                    <a:solidFill>
                      <a:srgbClr val="AC2A90"/>
                    </a:solidFill>
                    <a:cs typeface="Arial" pitchFamily="34" charset="0"/>
                  </a:rPr>
                  <a:t>Planear</a:t>
                </a:r>
              </a:p>
            </p:txBody>
          </p:sp>
          <p:grpSp>
            <p:nvGrpSpPr>
              <p:cNvPr id="71" name="Group 70"/>
              <p:cNvGrpSpPr/>
              <p:nvPr/>
            </p:nvGrpSpPr>
            <p:grpSpPr>
              <a:xfrm>
                <a:off x="7593791" y="3400300"/>
                <a:ext cx="365757" cy="1034281"/>
                <a:chOff x="7700039" y="3400300"/>
                <a:chExt cx="365757" cy="1034281"/>
              </a:xfrm>
            </p:grpSpPr>
            <p:cxnSp>
              <p:nvCxnSpPr>
                <p:cNvPr id="72" name="Straight Connector 71"/>
                <p:cNvCxnSpPr/>
                <p:nvPr/>
              </p:nvCxnSpPr>
              <p:spPr>
                <a:xfrm>
                  <a:off x="7882917" y="3738831"/>
                  <a:ext cx="0" cy="695750"/>
                </a:xfrm>
                <a:prstGeom prst="line">
                  <a:avLst/>
                </a:prstGeom>
                <a:noFill/>
                <a:ln w="38100" cap="rnd" cmpd="sng" algn="ctr">
                  <a:solidFill>
                    <a:srgbClr val="AC2A90"/>
                  </a:solidFill>
                  <a:prstDash val="sysDot"/>
                  <a:headEnd type="none"/>
                  <a:tailEnd type="oval"/>
                </a:ln>
                <a:effectLst/>
              </p:spPr>
            </p:cxnSp>
            <p:sp>
              <p:nvSpPr>
                <p:cNvPr id="73" name="Oval 72"/>
                <p:cNvSpPr/>
                <p:nvPr/>
              </p:nvSpPr>
              <p:spPr bwMode="auto">
                <a:xfrm>
                  <a:off x="7700039" y="3400300"/>
                  <a:ext cx="365757" cy="365757"/>
                </a:xfrm>
                <a:prstGeom prst="ellipse">
                  <a:avLst/>
                </a:prstGeom>
                <a:solidFill>
                  <a:srgbClr val="FFFFFF"/>
                </a:solidFill>
                <a:ln w="38100" cap="flat" cmpd="sng" algn="ctr">
                  <a:solidFill>
                    <a:srgbClr val="9C227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4" name="Group 73"/>
            <p:cNvGrpSpPr/>
            <p:nvPr/>
          </p:nvGrpSpPr>
          <p:grpSpPr>
            <a:xfrm>
              <a:off x="5939733" y="2388505"/>
              <a:ext cx="1284019" cy="1361071"/>
              <a:chOff x="6002607" y="2388505"/>
              <a:chExt cx="1284019" cy="1361071"/>
            </a:xfrm>
          </p:grpSpPr>
          <p:sp>
            <p:nvSpPr>
              <p:cNvPr id="75" name="TextBox 74"/>
              <p:cNvSpPr txBox="1"/>
              <p:nvPr/>
            </p:nvSpPr>
            <p:spPr>
              <a:xfrm>
                <a:off x="6002607" y="2388505"/>
                <a:ext cx="1284019" cy="324000"/>
              </a:xfrm>
              <a:prstGeom prst="rect">
                <a:avLst/>
              </a:prstGeom>
              <a:noFill/>
            </p:spPr>
            <p:txBody>
              <a:bodyPr wrap="square" lIns="0" tIns="0" rIns="0" bIns="0" rtlCol="0" anchor="ctr">
                <a:noAutofit/>
              </a:bodyPr>
              <a:lstStyle/>
              <a:p>
                <a:pPr algn="ctr">
                  <a:defRPr/>
                </a:pPr>
                <a:r>
                  <a:rPr lang="es-MX" sz="1600" kern="0" dirty="0">
                    <a:solidFill>
                      <a:srgbClr val="AC2A90"/>
                    </a:solidFill>
                    <a:cs typeface="Arial" pitchFamily="34" charset="0"/>
                  </a:rPr>
                  <a:t>Administrar el trabajo</a:t>
                </a:r>
              </a:p>
            </p:txBody>
          </p:sp>
          <p:grpSp>
            <p:nvGrpSpPr>
              <p:cNvPr id="76" name="Group 75"/>
              <p:cNvGrpSpPr/>
              <p:nvPr/>
            </p:nvGrpSpPr>
            <p:grpSpPr>
              <a:xfrm>
                <a:off x="6433162" y="2842133"/>
                <a:ext cx="365757" cy="907443"/>
                <a:chOff x="6204826" y="2842133"/>
                <a:chExt cx="365757" cy="907443"/>
              </a:xfrm>
            </p:grpSpPr>
            <p:cxnSp>
              <p:nvCxnSpPr>
                <p:cNvPr id="77" name="Straight Connector 76"/>
                <p:cNvCxnSpPr/>
                <p:nvPr/>
              </p:nvCxnSpPr>
              <p:spPr>
                <a:xfrm flipV="1">
                  <a:off x="6387704" y="2842133"/>
                  <a:ext cx="0" cy="695750"/>
                </a:xfrm>
                <a:prstGeom prst="line">
                  <a:avLst/>
                </a:prstGeom>
                <a:noFill/>
                <a:ln w="38100" cap="rnd" cmpd="sng" algn="ctr">
                  <a:solidFill>
                    <a:srgbClr val="AC2A90"/>
                  </a:solidFill>
                  <a:prstDash val="sysDot"/>
                  <a:headEnd type="none"/>
                  <a:tailEnd type="oval"/>
                </a:ln>
                <a:effectLst/>
              </p:spPr>
            </p:cxnSp>
            <p:sp>
              <p:nvSpPr>
                <p:cNvPr id="78" name="Oval 77"/>
                <p:cNvSpPr/>
                <p:nvPr/>
              </p:nvSpPr>
              <p:spPr bwMode="auto">
                <a:xfrm>
                  <a:off x="6204826" y="3383819"/>
                  <a:ext cx="365757" cy="365757"/>
                </a:xfrm>
                <a:prstGeom prst="ellipse">
                  <a:avLst/>
                </a:prstGeom>
                <a:solidFill>
                  <a:srgbClr val="FFFFFF"/>
                </a:solidFill>
                <a:ln w="38100" cap="flat" cmpd="sng" algn="ctr">
                  <a:solidFill>
                    <a:srgbClr val="9C227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9" name="Group 78"/>
            <p:cNvGrpSpPr/>
            <p:nvPr/>
          </p:nvGrpSpPr>
          <p:grpSpPr>
            <a:xfrm>
              <a:off x="4066972" y="3383819"/>
              <a:ext cx="1490857" cy="1506173"/>
              <a:chOff x="4324156" y="3383819"/>
              <a:chExt cx="1490857" cy="1506173"/>
            </a:xfrm>
          </p:grpSpPr>
          <p:sp>
            <p:nvSpPr>
              <p:cNvPr id="80" name="TextBox 79"/>
              <p:cNvSpPr txBox="1"/>
              <p:nvPr/>
            </p:nvSpPr>
            <p:spPr>
              <a:xfrm>
                <a:off x="4324156" y="4565992"/>
                <a:ext cx="1490857" cy="324000"/>
              </a:xfrm>
              <a:prstGeom prst="rect">
                <a:avLst/>
              </a:prstGeom>
              <a:noFill/>
            </p:spPr>
            <p:txBody>
              <a:bodyPr wrap="square" lIns="0" tIns="0" rIns="0" bIns="0" rtlCol="0" anchor="ctr">
                <a:noAutofit/>
              </a:bodyPr>
              <a:lstStyle/>
              <a:p>
                <a:pPr algn="ctr">
                  <a:defRPr/>
                </a:pPr>
                <a:r>
                  <a:rPr lang="es-MX" sz="1600" kern="0" dirty="0">
                    <a:solidFill>
                      <a:srgbClr val="AC2A90"/>
                    </a:solidFill>
                    <a:cs typeface="Arial" pitchFamily="34" charset="0"/>
                  </a:rPr>
                  <a:t>Validar avance</a:t>
                </a:r>
              </a:p>
            </p:txBody>
          </p:sp>
          <p:grpSp>
            <p:nvGrpSpPr>
              <p:cNvPr id="81" name="Group 80"/>
              <p:cNvGrpSpPr/>
              <p:nvPr/>
            </p:nvGrpSpPr>
            <p:grpSpPr>
              <a:xfrm>
                <a:off x="4886706" y="3383819"/>
                <a:ext cx="365757" cy="1050762"/>
                <a:chOff x="4709613" y="3383819"/>
                <a:chExt cx="365757" cy="1050762"/>
              </a:xfrm>
            </p:grpSpPr>
            <p:cxnSp>
              <p:nvCxnSpPr>
                <p:cNvPr id="82" name="Straight Connector 81"/>
                <p:cNvCxnSpPr/>
                <p:nvPr/>
              </p:nvCxnSpPr>
              <p:spPr>
                <a:xfrm>
                  <a:off x="4892491" y="3738831"/>
                  <a:ext cx="0" cy="695750"/>
                </a:xfrm>
                <a:prstGeom prst="line">
                  <a:avLst/>
                </a:prstGeom>
                <a:noFill/>
                <a:ln w="38100" cap="rnd" cmpd="sng" algn="ctr">
                  <a:solidFill>
                    <a:srgbClr val="AC2A90"/>
                  </a:solidFill>
                  <a:prstDash val="sysDot"/>
                  <a:headEnd type="none"/>
                  <a:tailEnd type="oval"/>
                </a:ln>
                <a:effectLst/>
              </p:spPr>
            </p:cxnSp>
            <p:sp>
              <p:nvSpPr>
                <p:cNvPr id="83" name="Oval 82"/>
                <p:cNvSpPr/>
                <p:nvPr/>
              </p:nvSpPr>
              <p:spPr bwMode="auto">
                <a:xfrm>
                  <a:off x="4709613" y="3383819"/>
                  <a:ext cx="365757" cy="365757"/>
                </a:xfrm>
                <a:prstGeom prst="ellipse">
                  <a:avLst/>
                </a:prstGeom>
                <a:solidFill>
                  <a:srgbClr val="FFFFFF"/>
                </a:solidFill>
                <a:ln w="38100" cap="flat" cmpd="sng" algn="ctr">
                  <a:solidFill>
                    <a:srgbClr val="9C227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84" name="TextBox 83"/>
            <p:cNvSpPr txBox="1"/>
            <p:nvPr/>
          </p:nvSpPr>
          <p:spPr>
            <a:xfrm>
              <a:off x="548640" y="3364364"/>
              <a:ext cx="2158440" cy="830997"/>
            </a:xfrm>
            <a:prstGeom prst="rect">
              <a:avLst/>
            </a:prstGeom>
            <a:noFill/>
          </p:spPr>
          <p:txBody>
            <a:bodyPr wrap="square" rtlCol="0">
              <a:spAutoFit/>
            </a:bodyPr>
            <a:lstStyle/>
            <a:p>
              <a:pPr algn="r" defTabSz="932742">
                <a:defRPr/>
              </a:pPr>
              <a:r>
                <a:rPr lang="es-MX" sz="2400" kern="0" dirty="0">
                  <a:solidFill>
                    <a:srgbClr val="BA141A"/>
                  </a:solidFill>
                  <a:latin typeface="Segoe UI Light"/>
                  <a:cs typeface="Arial" pitchFamily="34" charset="0"/>
                </a:rPr>
                <a:t>Desarrollo + Pruebas</a:t>
              </a:r>
            </a:p>
          </p:txBody>
        </p:sp>
        <p:sp>
          <p:nvSpPr>
            <p:cNvPr id="85" name="Oval 84"/>
            <p:cNvSpPr/>
            <p:nvPr/>
          </p:nvSpPr>
          <p:spPr bwMode="auto">
            <a:xfrm>
              <a:off x="9926381" y="3354580"/>
              <a:ext cx="457196" cy="457196"/>
            </a:xfrm>
            <a:prstGeom prst="ellipse">
              <a:avLst/>
            </a:prstGeom>
            <a:solidFill>
              <a:srgbClr val="C02DA2"/>
            </a:solidFill>
            <a:ln w="76200" cap="flat" cmpd="sng" algn="ctr">
              <a:solidFill>
                <a:srgbClr val="C02DA2"/>
              </a:solidFill>
              <a:prstDash val="solid"/>
              <a:headEnd type="none" w="med" len="med"/>
              <a:tailEnd type="none" w="med" len="med"/>
            </a:ln>
            <a:effectLst/>
          </p:spPr>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s-MX" sz="2400" kern="0" dirty="0">
                  <a:solidFill>
                    <a:srgbClr val="FFFFFF"/>
                  </a:solidFill>
                  <a:latin typeface="Segoe UI Light"/>
                  <a:ea typeface="Segoe UI" pitchFamily="34" charset="0"/>
                  <a:cs typeface="Segoe UI" pitchFamily="34" charset="0"/>
                </a:rPr>
                <a:t>1</a:t>
              </a:r>
            </a:p>
          </p:txBody>
        </p:sp>
        <p:grpSp>
          <p:nvGrpSpPr>
            <p:cNvPr id="86" name="Group 85"/>
            <p:cNvGrpSpPr/>
            <p:nvPr/>
          </p:nvGrpSpPr>
          <p:grpSpPr>
            <a:xfrm>
              <a:off x="8636737" y="1746454"/>
              <a:ext cx="1740766" cy="2003122"/>
              <a:chOff x="8393843" y="1746454"/>
              <a:chExt cx="1740766" cy="2003122"/>
            </a:xfrm>
          </p:grpSpPr>
          <p:grpSp>
            <p:nvGrpSpPr>
              <p:cNvPr id="87" name="Group 86"/>
              <p:cNvGrpSpPr/>
              <p:nvPr/>
            </p:nvGrpSpPr>
            <p:grpSpPr>
              <a:xfrm>
                <a:off x="9010028" y="2153291"/>
                <a:ext cx="636563" cy="654393"/>
                <a:chOff x="-3389313" y="1476375"/>
                <a:chExt cx="1530350" cy="1573213"/>
              </a:xfrm>
            </p:grpSpPr>
            <p:sp>
              <p:nvSpPr>
                <p:cNvPr id="92" name="Freeform 21"/>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93" name="Freeform 22"/>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94" name="Freeform 23"/>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95" name="Freeform 24"/>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96" name="Freeform 25"/>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97" name="Freeform 26"/>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98" name="Rectangle 27"/>
                <p:cNvSpPr>
                  <a:spLocks noChangeArrowheads="1"/>
                </p:cNvSpPr>
                <p:nvPr/>
              </p:nvSpPr>
              <p:spPr bwMode="auto">
                <a:xfrm>
                  <a:off x="-3201988" y="1476375"/>
                  <a:ext cx="1241425" cy="12985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99" name="Rectangle 28"/>
                <p:cNvSpPr>
                  <a:spLocks noChangeArrowheads="1"/>
                </p:cNvSpPr>
                <p:nvPr/>
              </p:nvSpPr>
              <p:spPr bwMode="auto">
                <a:xfrm>
                  <a:off x="-3201988" y="1476375"/>
                  <a:ext cx="124142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00" name="Rectangle 29"/>
                <p:cNvSpPr>
                  <a:spLocks noChangeArrowheads="1"/>
                </p:cNvSpPr>
                <p:nvPr/>
              </p:nvSpPr>
              <p:spPr bwMode="auto">
                <a:xfrm>
                  <a:off x="-3201988" y="1476375"/>
                  <a:ext cx="1241425" cy="30638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01" name="Rectangle 30"/>
                <p:cNvSpPr>
                  <a:spLocks noChangeArrowheads="1"/>
                </p:cNvSpPr>
                <p:nvPr/>
              </p:nvSpPr>
              <p:spPr bwMode="auto">
                <a:xfrm>
                  <a:off x="-3201988" y="1476375"/>
                  <a:ext cx="12414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02" name="Freeform 31"/>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03" name="Freeform 32"/>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04" name="Freeform 33"/>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05" name="Freeform 34"/>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06" name="Freeform 35"/>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close/>
                    </a:path>
                  </a:pathLst>
                </a:custGeom>
                <a:solidFill>
                  <a:srgbClr val="A712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07" name="Freeform 36"/>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08" name="Freeform 37"/>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09" name="Freeform 38"/>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10" name="Freeform 39"/>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close/>
                    </a:path>
                  </a:pathLst>
                </a:custGeom>
                <a:solidFill>
                  <a:srgbClr val="D33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11" name="Freeform 40"/>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12" name="Freeform 41"/>
                <p:cNvSpPr>
                  <a:spLocks/>
                </p:cNvSpPr>
                <p:nvPr/>
              </p:nvSpPr>
              <p:spPr bwMode="auto">
                <a:xfrm>
                  <a:off x="-3205163" y="1922463"/>
                  <a:ext cx="1346200" cy="1127125"/>
                </a:xfrm>
                <a:custGeom>
                  <a:avLst/>
                  <a:gdLst>
                    <a:gd name="T0" fmla="*/ 848 w 848"/>
                    <a:gd name="T1" fmla="*/ 621 h 710"/>
                    <a:gd name="T2" fmla="*/ 70 w 848"/>
                    <a:gd name="T3" fmla="*/ 710 h 710"/>
                    <a:gd name="T4" fmla="*/ 0 w 848"/>
                    <a:gd name="T5" fmla="*/ 90 h 710"/>
                    <a:gd name="T6" fmla="*/ 777 w 848"/>
                    <a:gd name="T7" fmla="*/ 0 h 710"/>
                    <a:gd name="T8" fmla="*/ 848 w 848"/>
                    <a:gd name="T9" fmla="*/ 621 h 710"/>
                  </a:gdLst>
                  <a:ahLst/>
                  <a:cxnLst>
                    <a:cxn ang="0">
                      <a:pos x="T0" y="T1"/>
                    </a:cxn>
                    <a:cxn ang="0">
                      <a:pos x="T2" y="T3"/>
                    </a:cxn>
                    <a:cxn ang="0">
                      <a:pos x="T4" y="T5"/>
                    </a:cxn>
                    <a:cxn ang="0">
                      <a:pos x="T6" y="T7"/>
                    </a:cxn>
                    <a:cxn ang="0">
                      <a:pos x="T8" y="T9"/>
                    </a:cxn>
                  </a:cxnLst>
                  <a:rect l="0" t="0" r="r" b="b"/>
                  <a:pathLst>
                    <a:path w="848" h="710">
                      <a:moveTo>
                        <a:pt x="848" y="621"/>
                      </a:moveTo>
                      <a:lnTo>
                        <a:pt x="70" y="710"/>
                      </a:lnTo>
                      <a:lnTo>
                        <a:pt x="0" y="90"/>
                      </a:lnTo>
                      <a:lnTo>
                        <a:pt x="777" y="0"/>
                      </a:lnTo>
                      <a:lnTo>
                        <a:pt x="848" y="62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13" name="Freeform 42"/>
                <p:cNvSpPr>
                  <a:spLocks/>
                </p:cNvSpPr>
                <p:nvPr/>
              </p:nvSpPr>
              <p:spPr bwMode="auto">
                <a:xfrm>
                  <a:off x="-3240088" y="1619250"/>
                  <a:ext cx="1268413" cy="446088"/>
                </a:xfrm>
                <a:custGeom>
                  <a:avLst/>
                  <a:gdLst>
                    <a:gd name="T0" fmla="*/ 799 w 799"/>
                    <a:gd name="T1" fmla="*/ 191 h 281"/>
                    <a:gd name="T2" fmla="*/ 22 w 799"/>
                    <a:gd name="T3" fmla="*/ 281 h 281"/>
                    <a:gd name="T4" fmla="*/ 0 w 799"/>
                    <a:gd name="T5" fmla="*/ 89 h 281"/>
                    <a:gd name="T6" fmla="*/ 778 w 799"/>
                    <a:gd name="T7" fmla="*/ 0 h 281"/>
                    <a:gd name="T8" fmla="*/ 799 w 799"/>
                    <a:gd name="T9" fmla="*/ 191 h 281"/>
                  </a:gdLst>
                  <a:ahLst/>
                  <a:cxnLst>
                    <a:cxn ang="0">
                      <a:pos x="T0" y="T1"/>
                    </a:cxn>
                    <a:cxn ang="0">
                      <a:pos x="T2" y="T3"/>
                    </a:cxn>
                    <a:cxn ang="0">
                      <a:pos x="T4" y="T5"/>
                    </a:cxn>
                    <a:cxn ang="0">
                      <a:pos x="T6" y="T7"/>
                    </a:cxn>
                    <a:cxn ang="0">
                      <a:pos x="T8" y="T9"/>
                    </a:cxn>
                  </a:cxnLst>
                  <a:rect l="0" t="0" r="r" b="b"/>
                  <a:pathLst>
                    <a:path w="799" h="281">
                      <a:moveTo>
                        <a:pt x="799" y="191"/>
                      </a:moveTo>
                      <a:lnTo>
                        <a:pt x="22" y="281"/>
                      </a:lnTo>
                      <a:lnTo>
                        <a:pt x="0" y="89"/>
                      </a:lnTo>
                      <a:lnTo>
                        <a:pt x="778" y="0"/>
                      </a:lnTo>
                      <a:lnTo>
                        <a:pt x="799" y="19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14" name="Freeform 43"/>
                <p:cNvSpPr>
                  <a:spLocks/>
                </p:cNvSpPr>
                <p:nvPr/>
              </p:nvSpPr>
              <p:spPr bwMode="auto">
                <a:xfrm>
                  <a:off x="-3051175" y="2179638"/>
                  <a:ext cx="234950" cy="211138"/>
                </a:xfrm>
                <a:custGeom>
                  <a:avLst/>
                  <a:gdLst>
                    <a:gd name="T0" fmla="*/ 106 w 106"/>
                    <a:gd name="T1" fmla="*/ 84 h 95"/>
                    <a:gd name="T2" fmla="*/ 87 w 106"/>
                    <a:gd name="T3" fmla="*/ 86 h 95"/>
                    <a:gd name="T4" fmla="*/ 81 w 106"/>
                    <a:gd name="T5" fmla="*/ 36 h 95"/>
                    <a:gd name="T6" fmla="*/ 80 w 106"/>
                    <a:gd name="T7" fmla="*/ 17 h 95"/>
                    <a:gd name="T8" fmla="*/ 80 w 106"/>
                    <a:gd name="T9" fmla="*/ 18 h 95"/>
                    <a:gd name="T10" fmla="*/ 78 w 106"/>
                    <a:gd name="T11" fmla="*/ 29 h 95"/>
                    <a:gd name="T12" fmla="*/ 65 w 106"/>
                    <a:gd name="T13" fmla="*/ 89 h 95"/>
                    <a:gd name="T14" fmla="*/ 49 w 106"/>
                    <a:gd name="T15" fmla="*/ 90 h 95"/>
                    <a:gd name="T16" fmla="*/ 23 w 106"/>
                    <a:gd name="T17" fmla="*/ 36 h 95"/>
                    <a:gd name="T18" fmla="*/ 19 w 106"/>
                    <a:gd name="T19" fmla="*/ 24 h 95"/>
                    <a:gd name="T20" fmla="*/ 18 w 106"/>
                    <a:gd name="T21" fmla="*/ 25 h 95"/>
                    <a:gd name="T22" fmla="*/ 22 w 106"/>
                    <a:gd name="T23" fmla="*/ 46 h 95"/>
                    <a:gd name="T24" fmla="*/ 27 w 106"/>
                    <a:gd name="T25" fmla="*/ 93 h 95"/>
                    <a:gd name="T26" fmla="*/ 10 w 106"/>
                    <a:gd name="T27" fmla="*/ 95 h 95"/>
                    <a:gd name="T28" fmla="*/ 0 w 106"/>
                    <a:gd name="T29" fmla="*/ 11 h 95"/>
                    <a:gd name="T30" fmla="*/ 28 w 106"/>
                    <a:gd name="T31" fmla="*/ 7 h 95"/>
                    <a:gd name="T32" fmla="*/ 51 w 106"/>
                    <a:gd name="T33" fmla="*/ 55 h 95"/>
                    <a:gd name="T34" fmla="*/ 55 w 106"/>
                    <a:gd name="T35" fmla="*/ 67 h 95"/>
                    <a:gd name="T36" fmla="*/ 56 w 106"/>
                    <a:gd name="T37" fmla="*/ 67 h 95"/>
                    <a:gd name="T38" fmla="*/ 58 w 106"/>
                    <a:gd name="T39" fmla="*/ 55 h 95"/>
                    <a:gd name="T40" fmla="*/ 69 w 106"/>
                    <a:gd name="T41" fmla="*/ 3 h 95"/>
                    <a:gd name="T42" fmla="*/ 96 w 106"/>
                    <a:gd name="T43" fmla="*/ 0 h 95"/>
                    <a:gd name="T44" fmla="*/ 106 w 106"/>
                    <a:gd name="T45" fmla="*/ 8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95">
                      <a:moveTo>
                        <a:pt x="106" y="84"/>
                      </a:moveTo>
                      <a:cubicBezTo>
                        <a:pt x="87" y="86"/>
                        <a:pt x="87" y="86"/>
                        <a:pt x="87" y="86"/>
                      </a:cubicBezTo>
                      <a:cubicBezTo>
                        <a:pt x="81" y="36"/>
                        <a:pt x="81" y="36"/>
                        <a:pt x="81" y="36"/>
                      </a:cubicBezTo>
                      <a:cubicBezTo>
                        <a:pt x="81" y="30"/>
                        <a:pt x="80" y="24"/>
                        <a:pt x="80" y="17"/>
                      </a:cubicBezTo>
                      <a:cubicBezTo>
                        <a:pt x="80" y="18"/>
                        <a:pt x="80" y="18"/>
                        <a:pt x="80" y="18"/>
                      </a:cubicBezTo>
                      <a:cubicBezTo>
                        <a:pt x="79" y="23"/>
                        <a:pt x="79" y="27"/>
                        <a:pt x="78" y="29"/>
                      </a:cubicBezTo>
                      <a:cubicBezTo>
                        <a:pt x="65" y="89"/>
                        <a:pt x="65" y="89"/>
                        <a:pt x="65" y="89"/>
                      </a:cubicBezTo>
                      <a:cubicBezTo>
                        <a:pt x="49" y="90"/>
                        <a:pt x="49" y="90"/>
                        <a:pt x="49" y="90"/>
                      </a:cubicBezTo>
                      <a:cubicBezTo>
                        <a:pt x="23" y="36"/>
                        <a:pt x="23" y="36"/>
                        <a:pt x="23" y="36"/>
                      </a:cubicBezTo>
                      <a:cubicBezTo>
                        <a:pt x="22" y="34"/>
                        <a:pt x="21" y="31"/>
                        <a:pt x="19" y="24"/>
                      </a:cubicBezTo>
                      <a:cubicBezTo>
                        <a:pt x="18" y="25"/>
                        <a:pt x="18" y="25"/>
                        <a:pt x="18" y="25"/>
                      </a:cubicBezTo>
                      <a:cubicBezTo>
                        <a:pt x="20" y="33"/>
                        <a:pt x="21" y="40"/>
                        <a:pt x="22" y="46"/>
                      </a:cubicBezTo>
                      <a:cubicBezTo>
                        <a:pt x="27" y="93"/>
                        <a:pt x="27" y="93"/>
                        <a:pt x="27" y="93"/>
                      </a:cubicBezTo>
                      <a:cubicBezTo>
                        <a:pt x="10" y="95"/>
                        <a:pt x="10" y="95"/>
                        <a:pt x="10" y="95"/>
                      </a:cubicBezTo>
                      <a:cubicBezTo>
                        <a:pt x="0" y="11"/>
                        <a:pt x="0" y="11"/>
                        <a:pt x="0" y="11"/>
                      </a:cubicBezTo>
                      <a:cubicBezTo>
                        <a:pt x="28" y="7"/>
                        <a:pt x="28" y="7"/>
                        <a:pt x="28" y="7"/>
                      </a:cubicBezTo>
                      <a:cubicBezTo>
                        <a:pt x="51" y="55"/>
                        <a:pt x="51" y="55"/>
                        <a:pt x="51" y="55"/>
                      </a:cubicBezTo>
                      <a:cubicBezTo>
                        <a:pt x="53" y="59"/>
                        <a:pt x="54" y="63"/>
                        <a:pt x="55" y="67"/>
                      </a:cubicBezTo>
                      <a:cubicBezTo>
                        <a:pt x="56" y="67"/>
                        <a:pt x="56" y="67"/>
                        <a:pt x="56" y="67"/>
                      </a:cubicBezTo>
                      <a:cubicBezTo>
                        <a:pt x="56" y="62"/>
                        <a:pt x="57" y="58"/>
                        <a:pt x="58" y="55"/>
                      </a:cubicBezTo>
                      <a:cubicBezTo>
                        <a:pt x="69" y="3"/>
                        <a:pt x="69" y="3"/>
                        <a:pt x="69" y="3"/>
                      </a:cubicBezTo>
                      <a:cubicBezTo>
                        <a:pt x="96" y="0"/>
                        <a:pt x="96" y="0"/>
                        <a:pt x="96" y="0"/>
                      </a:cubicBezTo>
                      <a:lnTo>
                        <a:pt x="106" y="8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15" name="Freeform 44"/>
                <p:cNvSpPr>
                  <a:spLocks noEditPoints="1"/>
                </p:cNvSpPr>
                <p:nvPr/>
              </p:nvSpPr>
              <p:spPr bwMode="auto">
                <a:xfrm>
                  <a:off x="-2795588" y="2214563"/>
                  <a:ext cx="150813" cy="144463"/>
                </a:xfrm>
                <a:custGeom>
                  <a:avLst/>
                  <a:gdLst>
                    <a:gd name="T0" fmla="*/ 37 w 68"/>
                    <a:gd name="T1" fmla="*/ 64 h 65"/>
                    <a:gd name="T2" fmla="*/ 13 w 68"/>
                    <a:gd name="T3" fmla="*/ 58 h 65"/>
                    <a:gd name="T4" fmla="*/ 1 w 68"/>
                    <a:gd name="T5" fmla="*/ 36 h 65"/>
                    <a:gd name="T6" fmla="*/ 8 w 68"/>
                    <a:gd name="T7" fmla="*/ 12 h 65"/>
                    <a:gd name="T8" fmla="*/ 31 w 68"/>
                    <a:gd name="T9" fmla="*/ 1 h 65"/>
                    <a:gd name="T10" fmla="*/ 55 w 68"/>
                    <a:gd name="T11" fmla="*/ 7 h 65"/>
                    <a:gd name="T12" fmla="*/ 66 w 68"/>
                    <a:gd name="T13" fmla="*/ 28 h 65"/>
                    <a:gd name="T14" fmla="*/ 60 w 68"/>
                    <a:gd name="T15" fmla="*/ 53 h 65"/>
                    <a:gd name="T16" fmla="*/ 37 w 68"/>
                    <a:gd name="T17" fmla="*/ 64 h 65"/>
                    <a:gd name="T18" fmla="*/ 32 w 68"/>
                    <a:gd name="T19" fmla="*/ 15 h 65"/>
                    <a:gd name="T20" fmla="*/ 22 w 68"/>
                    <a:gd name="T21" fmla="*/ 21 h 65"/>
                    <a:gd name="T22" fmla="*/ 20 w 68"/>
                    <a:gd name="T23" fmla="*/ 34 h 65"/>
                    <a:gd name="T24" fmla="*/ 36 w 68"/>
                    <a:gd name="T25" fmla="*/ 50 h 65"/>
                    <a:gd name="T26" fmla="*/ 47 w 68"/>
                    <a:gd name="T27" fmla="*/ 30 h 65"/>
                    <a:gd name="T28" fmla="*/ 32 w 68"/>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5">
                      <a:moveTo>
                        <a:pt x="37" y="64"/>
                      </a:moveTo>
                      <a:cubicBezTo>
                        <a:pt x="27" y="65"/>
                        <a:pt x="19" y="63"/>
                        <a:pt x="13" y="58"/>
                      </a:cubicBezTo>
                      <a:cubicBezTo>
                        <a:pt x="6" y="53"/>
                        <a:pt x="2" y="46"/>
                        <a:pt x="1" y="36"/>
                      </a:cubicBezTo>
                      <a:cubicBezTo>
                        <a:pt x="0" y="27"/>
                        <a:pt x="2" y="18"/>
                        <a:pt x="8" y="12"/>
                      </a:cubicBezTo>
                      <a:cubicBezTo>
                        <a:pt x="13" y="6"/>
                        <a:pt x="21" y="2"/>
                        <a:pt x="31" y="1"/>
                      </a:cubicBezTo>
                      <a:cubicBezTo>
                        <a:pt x="41" y="0"/>
                        <a:pt x="49" y="2"/>
                        <a:pt x="55" y="7"/>
                      </a:cubicBezTo>
                      <a:cubicBezTo>
                        <a:pt x="62" y="12"/>
                        <a:pt x="65" y="19"/>
                        <a:pt x="66" y="28"/>
                      </a:cubicBezTo>
                      <a:cubicBezTo>
                        <a:pt x="68" y="38"/>
                        <a:pt x="66" y="46"/>
                        <a:pt x="60" y="53"/>
                      </a:cubicBezTo>
                      <a:cubicBezTo>
                        <a:pt x="55" y="59"/>
                        <a:pt x="47" y="63"/>
                        <a:pt x="37" y="64"/>
                      </a:cubicBezTo>
                      <a:close/>
                      <a:moveTo>
                        <a:pt x="32" y="15"/>
                      </a:moveTo>
                      <a:cubicBezTo>
                        <a:pt x="28" y="16"/>
                        <a:pt x="24" y="18"/>
                        <a:pt x="22" y="21"/>
                      </a:cubicBezTo>
                      <a:cubicBezTo>
                        <a:pt x="20" y="24"/>
                        <a:pt x="20" y="29"/>
                        <a:pt x="20" y="34"/>
                      </a:cubicBezTo>
                      <a:cubicBezTo>
                        <a:pt x="21" y="46"/>
                        <a:pt x="27" y="51"/>
                        <a:pt x="36" y="50"/>
                      </a:cubicBezTo>
                      <a:cubicBezTo>
                        <a:pt x="45" y="49"/>
                        <a:pt x="49" y="42"/>
                        <a:pt x="47" y="30"/>
                      </a:cubicBezTo>
                      <a:cubicBezTo>
                        <a:pt x="46" y="19"/>
                        <a:pt x="41" y="14"/>
                        <a:pt x="32" y="1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16" name="Freeform 45"/>
                <p:cNvSpPr>
                  <a:spLocks/>
                </p:cNvSpPr>
                <p:nvPr/>
              </p:nvSpPr>
              <p:spPr bwMode="auto">
                <a:xfrm>
                  <a:off x="-2628900" y="2192338"/>
                  <a:ext cx="144463" cy="150813"/>
                </a:xfrm>
                <a:custGeom>
                  <a:avLst/>
                  <a:gdLst>
                    <a:gd name="T0" fmla="*/ 65 w 65"/>
                    <a:gd name="T1" fmla="*/ 61 h 68"/>
                    <a:gd name="T2" fmla="*/ 47 w 65"/>
                    <a:gd name="T3" fmla="*/ 63 h 68"/>
                    <a:gd name="T4" fmla="*/ 43 w 65"/>
                    <a:gd name="T5" fmla="*/ 29 h 68"/>
                    <a:gd name="T6" fmla="*/ 31 w 65"/>
                    <a:gd name="T7" fmla="*/ 17 h 68"/>
                    <a:gd name="T8" fmla="*/ 24 w 65"/>
                    <a:gd name="T9" fmla="*/ 21 h 68"/>
                    <a:gd name="T10" fmla="*/ 22 w 65"/>
                    <a:gd name="T11" fmla="*/ 31 h 68"/>
                    <a:gd name="T12" fmla="*/ 26 w 65"/>
                    <a:gd name="T13" fmla="*/ 65 h 68"/>
                    <a:gd name="T14" fmla="*/ 7 w 65"/>
                    <a:gd name="T15" fmla="*/ 68 h 68"/>
                    <a:gd name="T16" fmla="*/ 0 w 65"/>
                    <a:gd name="T17" fmla="*/ 7 h 68"/>
                    <a:gd name="T18" fmla="*/ 19 w 65"/>
                    <a:gd name="T19" fmla="*/ 5 h 68"/>
                    <a:gd name="T20" fmla="*/ 20 w 65"/>
                    <a:gd name="T21" fmla="*/ 15 h 68"/>
                    <a:gd name="T22" fmla="*/ 20 w 65"/>
                    <a:gd name="T23" fmla="*/ 15 h 68"/>
                    <a:gd name="T24" fmla="*/ 38 w 65"/>
                    <a:gd name="T25" fmla="*/ 1 h 68"/>
                    <a:gd name="T26" fmla="*/ 61 w 65"/>
                    <a:gd name="T27" fmla="*/ 24 h 68"/>
                    <a:gd name="T28" fmla="*/ 65 w 65"/>
                    <a:gd name="T2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68">
                      <a:moveTo>
                        <a:pt x="65" y="61"/>
                      </a:moveTo>
                      <a:cubicBezTo>
                        <a:pt x="47" y="63"/>
                        <a:pt x="47" y="63"/>
                        <a:pt x="47" y="63"/>
                      </a:cubicBezTo>
                      <a:cubicBezTo>
                        <a:pt x="43" y="29"/>
                        <a:pt x="43" y="29"/>
                        <a:pt x="43" y="29"/>
                      </a:cubicBezTo>
                      <a:cubicBezTo>
                        <a:pt x="42" y="20"/>
                        <a:pt x="38" y="16"/>
                        <a:pt x="31" y="17"/>
                      </a:cubicBezTo>
                      <a:cubicBezTo>
                        <a:pt x="28" y="17"/>
                        <a:pt x="26" y="19"/>
                        <a:pt x="24" y="21"/>
                      </a:cubicBezTo>
                      <a:cubicBezTo>
                        <a:pt x="22" y="24"/>
                        <a:pt x="21" y="27"/>
                        <a:pt x="22" y="31"/>
                      </a:cubicBezTo>
                      <a:cubicBezTo>
                        <a:pt x="26" y="65"/>
                        <a:pt x="26" y="65"/>
                        <a:pt x="26" y="65"/>
                      </a:cubicBezTo>
                      <a:cubicBezTo>
                        <a:pt x="7" y="68"/>
                        <a:pt x="7" y="68"/>
                        <a:pt x="7" y="68"/>
                      </a:cubicBezTo>
                      <a:cubicBezTo>
                        <a:pt x="0" y="7"/>
                        <a:pt x="0" y="7"/>
                        <a:pt x="0" y="7"/>
                      </a:cubicBezTo>
                      <a:cubicBezTo>
                        <a:pt x="19" y="5"/>
                        <a:pt x="19" y="5"/>
                        <a:pt x="19" y="5"/>
                      </a:cubicBezTo>
                      <a:cubicBezTo>
                        <a:pt x="20" y="15"/>
                        <a:pt x="20" y="15"/>
                        <a:pt x="20" y="15"/>
                      </a:cubicBezTo>
                      <a:cubicBezTo>
                        <a:pt x="20" y="15"/>
                        <a:pt x="20" y="15"/>
                        <a:pt x="20" y="15"/>
                      </a:cubicBezTo>
                      <a:cubicBezTo>
                        <a:pt x="24" y="7"/>
                        <a:pt x="30" y="2"/>
                        <a:pt x="38" y="1"/>
                      </a:cubicBezTo>
                      <a:cubicBezTo>
                        <a:pt x="51" y="0"/>
                        <a:pt x="59" y="7"/>
                        <a:pt x="61" y="24"/>
                      </a:cubicBezTo>
                      <a:lnTo>
                        <a:pt x="65" y="6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17" name="Freeform 46"/>
                <p:cNvSpPr>
                  <a:spLocks noEditPoints="1"/>
                </p:cNvSpPr>
                <p:nvPr/>
              </p:nvSpPr>
              <p:spPr bwMode="auto">
                <a:xfrm>
                  <a:off x="-2468563" y="2109788"/>
                  <a:ext cx="147638" cy="214313"/>
                </a:xfrm>
                <a:custGeom>
                  <a:avLst/>
                  <a:gdLst>
                    <a:gd name="T0" fmla="*/ 67 w 67"/>
                    <a:gd name="T1" fmla="*/ 89 h 96"/>
                    <a:gd name="T2" fmla="*/ 48 w 67"/>
                    <a:gd name="T3" fmla="*/ 92 h 96"/>
                    <a:gd name="T4" fmla="*/ 47 w 67"/>
                    <a:gd name="T5" fmla="*/ 83 h 96"/>
                    <a:gd name="T6" fmla="*/ 47 w 67"/>
                    <a:gd name="T7" fmla="*/ 83 h 96"/>
                    <a:gd name="T8" fmla="*/ 30 w 67"/>
                    <a:gd name="T9" fmla="*/ 95 h 96"/>
                    <a:gd name="T10" fmla="*/ 11 w 67"/>
                    <a:gd name="T11" fmla="*/ 89 h 96"/>
                    <a:gd name="T12" fmla="*/ 1 w 67"/>
                    <a:gd name="T13" fmla="*/ 68 h 96"/>
                    <a:gd name="T14" fmla="*/ 6 w 67"/>
                    <a:gd name="T15" fmla="*/ 43 h 96"/>
                    <a:gd name="T16" fmla="*/ 25 w 67"/>
                    <a:gd name="T17" fmla="*/ 32 h 96"/>
                    <a:gd name="T18" fmla="*/ 42 w 67"/>
                    <a:gd name="T19" fmla="*/ 38 h 96"/>
                    <a:gd name="T20" fmla="*/ 42 w 67"/>
                    <a:gd name="T21" fmla="*/ 38 h 96"/>
                    <a:gd name="T22" fmla="*/ 38 w 67"/>
                    <a:gd name="T23" fmla="*/ 2 h 96"/>
                    <a:gd name="T24" fmla="*/ 57 w 67"/>
                    <a:gd name="T25" fmla="*/ 0 h 96"/>
                    <a:gd name="T26" fmla="*/ 67 w 67"/>
                    <a:gd name="T27" fmla="*/ 89 h 96"/>
                    <a:gd name="T28" fmla="*/ 45 w 67"/>
                    <a:gd name="T29" fmla="*/ 62 h 96"/>
                    <a:gd name="T30" fmla="*/ 45 w 67"/>
                    <a:gd name="T31" fmla="*/ 58 h 96"/>
                    <a:gd name="T32" fmla="*/ 40 w 67"/>
                    <a:gd name="T33" fmla="*/ 48 h 96"/>
                    <a:gd name="T34" fmla="*/ 31 w 67"/>
                    <a:gd name="T35" fmla="*/ 45 h 96"/>
                    <a:gd name="T36" fmla="*/ 22 w 67"/>
                    <a:gd name="T37" fmla="*/ 51 h 96"/>
                    <a:gd name="T38" fmla="*/ 20 w 67"/>
                    <a:gd name="T39" fmla="*/ 65 h 96"/>
                    <a:gd name="T40" fmla="*/ 25 w 67"/>
                    <a:gd name="T41" fmla="*/ 77 h 96"/>
                    <a:gd name="T42" fmla="*/ 34 w 67"/>
                    <a:gd name="T43" fmla="*/ 80 h 96"/>
                    <a:gd name="T44" fmla="*/ 43 w 67"/>
                    <a:gd name="T45" fmla="*/ 75 h 96"/>
                    <a:gd name="T46" fmla="*/ 45 w 67"/>
                    <a:gd name="T4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96">
                      <a:moveTo>
                        <a:pt x="67" y="89"/>
                      </a:moveTo>
                      <a:cubicBezTo>
                        <a:pt x="48" y="92"/>
                        <a:pt x="48" y="92"/>
                        <a:pt x="48" y="92"/>
                      </a:cubicBezTo>
                      <a:cubicBezTo>
                        <a:pt x="47" y="83"/>
                        <a:pt x="47" y="83"/>
                        <a:pt x="47" y="83"/>
                      </a:cubicBezTo>
                      <a:cubicBezTo>
                        <a:pt x="47" y="83"/>
                        <a:pt x="47" y="83"/>
                        <a:pt x="47" y="83"/>
                      </a:cubicBezTo>
                      <a:cubicBezTo>
                        <a:pt x="44" y="90"/>
                        <a:pt x="38" y="94"/>
                        <a:pt x="30" y="95"/>
                      </a:cubicBezTo>
                      <a:cubicBezTo>
                        <a:pt x="22" y="96"/>
                        <a:pt x="16" y="94"/>
                        <a:pt x="11" y="89"/>
                      </a:cubicBezTo>
                      <a:cubicBezTo>
                        <a:pt x="5" y="84"/>
                        <a:pt x="2" y="77"/>
                        <a:pt x="1" y="68"/>
                      </a:cubicBezTo>
                      <a:cubicBezTo>
                        <a:pt x="0" y="58"/>
                        <a:pt x="2" y="50"/>
                        <a:pt x="6" y="43"/>
                      </a:cubicBezTo>
                      <a:cubicBezTo>
                        <a:pt x="10" y="36"/>
                        <a:pt x="17" y="33"/>
                        <a:pt x="25" y="32"/>
                      </a:cubicBezTo>
                      <a:cubicBezTo>
                        <a:pt x="33" y="31"/>
                        <a:pt x="38" y="33"/>
                        <a:pt x="42" y="38"/>
                      </a:cubicBezTo>
                      <a:cubicBezTo>
                        <a:pt x="42" y="38"/>
                        <a:pt x="42" y="38"/>
                        <a:pt x="42" y="38"/>
                      </a:cubicBezTo>
                      <a:cubicBezTo>
                        <a:pt x="38" y="2"/>
                        <a:pt x="38" y="2"/>
                        <a:pt x="38" y="2"/>
                      </a:cubicBezTo>
                      <a:cubicBezTo>
                        <a:pt x="57" y="0"/>
                        <a:pt x="57" y="0"/>
                        <a:pt x="57" y="0"/>
                      </a:cubicBezTo>
                      <a:lnTo>
                        <a:pt x="67" y="89"/>
                      </a:lnTo>
                      <a:close/>
                      <a:moveTo>
                        <a:pt x="45" y="62"/>
                      </a:moveTo>
                      <a:cubicBezTo>
                        <a:pt x="45" y="58"/>
                        <a:pt x="45" y="58"/>
                        <a:pt x="45" y="58"/>
                      </a:cubicBezTo>
                      <a:cubicBezTo>
                        <a:pt x="44" y="54"/>
                        <a:pt x="43" y="51"/>
                        <a:pt x="40" y="48"/>
                      </a:cubicBezTo>
                      <a:cubicBezTo>
                        <a:pt x="38" y="46"/>
                        <a:pt x="35" y="45"/>
                        <a:pt x="31" y="45"/>
                      </a:cubicBezTo>
                      <a:cubicBezTo>
                        <a:pt x="27" y="46"/>
                        <a:pt x="24" y="48"/>
                        <a:pt x="22" y="51"/>
                      </a:cubicBezTo>
                      <a:cubicBezTo>
                        <a:pt x="20" y="55"/>
                        <a:pt x="19" y="59"/>
                        <a:pt x="20" y="65"/>
                      </a:cubicBezTo>
                      <a:cubicBezTo>
                        <a:pt x="21" y="70"/>
                        <a:pt x="22" y="74"/>
                        <a:pt x="25" y="77"/>
                      </a:cubicBezTo>
                      <a:cubicBezTo>
                        <a:pt x="27" y="80"/>
                        <a:pt x="30" y="81"/>
                        <a:pt x="34" y="80"/>
                      </a:cubicBezTo>
                      <a:cubicBezTo>
                        <a:pt x="38" y="80"/>
                        <a:pt x="41" y="78"/>
                        <a:pt x="43" y="75"/>
                      </a:cubicBezTo>
                      <a:cubicBezTo>
                        <a:pt x="45" y="71"/>
                        <a:pt x="46" y="67"/>
                        <a:pt x="45" y="6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18" name="Freeform 47"/>
                <p:cNvSpPr>
                  <a:spLocks noEditPoints="1"/>
                </p:cNvSpPr>
                <p:nvPr/>
              </p:nvSpPr>
              <p:spPr bwMode="auto">
                <a:xfrm>
                  <a:off x="-2303463" y="2157413"/>
                  <a:ext cx="130175" cy="147638"/>
                </a:xfrm>
                <a:custGeom>
                  <a:avLst/>
                  <a:gdLst>
                    <a:gd name="T0" fmla="*/ 58 w 58"/>
                    <a:gd name="T1" fmla="*/ 61 h 67"/>
                    <a:gd name="T2" fmla="*/ 40 w 58"/>
                    <a:gd name="T3" fmla="*/ 63 h 67"/>
                    <a:gd name="T4" fmla="*/ 39 w 58"/>
                    <a:gd name="T5" fmla="*/ 54 h 67"/>
                    <a:gd name="T6" fmla="*/ 39 w 58"/>
                    <a:gd name="T7" fmla="*/ 54 h 67"/>
                    <a:gd name="T8" fmla="*/ 22 w 58"/>
                    <a:gd name="T9" fmla="*/ 66 h 67"/>
                    <a:gd name="T10" fmla="*/ 8 w 58"/>
                    <a:gd name="T11" fmla="*/ 63 h 67"/>
                    <a:gd name="T12" fmla="*/ 1 w 58"/>
                    <a:gd name="T13" fmla="*/ 50 h 67"/>
                    <a:gd name="T14" fmla="*/ 20 w 58"/>
                    <a:gd name="T15" fmla="*/ 28 h 67"/>
                    <a:gd name="T16" fmla="*/ 36 w 58"/>
                    <a:gd name="T17" fmla="*/ 24 h 67"/>
                    <a:gd name="T18" fmla="*/ 24 w 58"/>
                    <a:gd name="T19" fmla="*/ 15 h 67"/>
                    <a:gd name="T20" fmla="*/ 4 w 58"/>
                    <a:gd name="T21" fmla="*/ 24 h 67"/>
                    <a:gd name="T22" fmla="*/ 3 w 58"/>
                    <a:gd name="T23" fmla="*/ 10 h 67"/>
                    <a:gd name="T24" fmla="*/ 13 w 58"/>
                    <a:gd name="T25" fmla="*/ 5 h 67"/>
                    <a:gd name="T26" fmla="*/ 25 w 58"/>
                    <a:gd name="T27" fmla="*/ 2 h 67"/>
                    <a:gd name="T28" fmla="*/ 54 w 58"/>
                    <a:gd name="T29" fmla="*/ 25 h 67"/>
                    <a:gd name="T30" fmla="*/ 58 w 58"/>
                    <a:gd name="T31" fmla="*/ 61 h 67"/>
                    <a:gd name="T32" fmla="*/ 37 w 58"/>
                    <a:gd name="T33" fmla="*/ 38 h 67"/>
                    <a:gd name="T34" fmla="*/ 37 w 58"/>
                    <a:gd name="T35" fmla="*/ 34 h 67"/>
                    <a:gd name="T36" fmla="*/ 26 w 58"/>
                    <a:gd name="T37" fmla="*/ 37 h 67"/>
                    <a:gd name="T38" fmla="*/ 18 w 58"/>
                    <a:gd name="T39" fmla="*/ 46 h 67"/>
                    <a:gd name="T40" fmla="*/ 21 w 58"/>
                    <a:gd name="T41" fmla="*/ 51 h 67"/>
                    <a:gd name="T42" fmla="*/ 27 w 58"/>
                    <a:gd name="T43" fmla="*/ 52 h 67"/>
                    <a:gd name="T44" fmla="*/ 35 w 58"/>
                    <a:gd name="T45" fmla="*/ 48 h 67"/>
                    <a:gd name="T46" fmla="*/ 37 w 58"/>
                    <a:gd name="T4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67">
                      <a:moveTo>
                        <a:pt x="58" y="61"/>
                      </a:moveTo>
                      <a:cubicBezTo>
                        <a:pt x="40" y="63"/>
                        <a:pt x="40" y="63"/>
                        <a:pt x="40" y="63"/>
                      </a:cubicBezTo>
                      <a:cubicBezTo>
                        <a:pt x="39" y="54"/>
                        <a:pt x="39" y="54"/>
                        <a:pt x="39" y="54"/>
                      </a:cubicBezTo>
                      <a:cubicBezTo>
                        <a:pt x="39" y="54"/>
                        <a:pt x="39" y="54"/>
                        <a:pt x="39" y="54"/>
                      </a:cubicBezTo>
                      <a:cubicBezTo>
                        <a:pt x="36" y="61"/>
                        <a:pt x="30" y="65"/>
                        <a:pt x="22" y="66"/>
                      </a:cubicBezTo>
                      <a:cubicBezTo>
                        <a:pt x="16" y="67"/>
                        <a:pt x="12" y="66"/>
                        <a:pt x="8" y="63"/>
                      </a:cubicBezTo>
                      <a:cubicBezTo>
                        <a:pt x="4" y="60"/>
                        <a:pt x="2" y="56"/>
                        <a:pt x="1" y="50"/>
                      </a:cubicBezTo>
                      <a:cubicBezTo>
                        <a:pt x="0" y="39"/>
                        <a:pt x="6" y="31"/>
                        <a:pt x="20" y="28"/>
                      </a:cubicBezTo>
                      <a:cubicBezTo>
                        <a:pt x="36" y="24"/>
                        <a:pt x="36" y="24"/>
                        <a:pt x="36" y="24"/>
                      </a:cubicBezTo>
                      <a:cubicBezTo>
                        <a:pt x="35" y="17"/>
                        <a:pt x="31" y="14"/>
                        <a:pt x="24" y="15"/>
                      </a:cubicBezTo>
                      <a:cubicBezTo>
                        <a:pt x="17" y="16"/>
                        <a:pt x="10" y="19"/>
                        <a:pt x="4" y="24"/>
                      </a:cubicBezTo>
                      <a:cubicBezTo>
                        <a:pt x="3" y="10"/>
                        <a:pt x="3" y="10"/>
                        <a:pt x="3" y="10"/>
                      </a:cubicBezTo>
                      <a:cubicBezTo>
                        <a:pt x="5" y="8"/>
                        <a:pt x="8" y="6"/>
                        <a:pt x="13" y="5"/>
                      </a:cubicBezTo>
                      <a:cubicBezTo>
                        <a:pt x="17" y="3"/>
                        <a:pt x="21" y="2"/>
                        <a:pt x="25" y="2"/>
                      </a:cubicBezTo>
                      <a:cubicBezTo>
                        <a:pt x="42" y="0"/>
                        <a:pt x="52" y="8"/>
                        <a:pt x="54" y="25"/>
                      </a:cubicBezTo>
                      <a:lnTo>
                        <a:pt x="58" y="61"/>
                      </a:lnTo>
                      <a:close/>
                      <a:moveTo>
                        <a:pt x="37" y="38"/>
                      </a:moveTo>
                      <a:cubicBezTo>
                        <a:pt x="37" y="34"/>
                        <a:pt x="37" y="34"/>
                        <a:pt x="37" y="34"/>
                      </a:cubicBezTo>
                      <a:cubicBezTo>
                        <a:pt x="26" y="37"/>
                        <a:pt x="26" y="37"/>
                        <a:pt x="26" y="37"/>
                      </a:cubicBezTo>
                      <a:cubicBezTo>
                        <a:pt x="20" y="38"/>
                        <a:pt x="18" y="41"/>
                        <a:pt x="18" y="46"/>
                      </a:cubicBezTo>
                      <a:cubicBezTo>
                        <a:pt x="18" y="48"/>
                        <a:pt x="19" y="50"/>
                        <a:pt x="21" y="51"/>
                      </a:cubicBezTo>
                      <a:cubicBezTo>
                        <a:pt x="23" y="52"/>
                        <a:pt x="25" y="53"/>
                        <a:pt x="27" y="52"/>
                      </a:cubicBezTo>
                      <a:cubicBezTo>
                        <a:pt x="31" y="52"/>
                        <a:pt x="33" y="51"/>
                        <a:pt x="35" y="48"/>
                      </a:cubicBezTo>
                      <a:cubicBezTo>
                        <a:pt x="37" y="45"/>
                        <a:pt x="38" y="42"/>
                        <a:pt x="37" y="3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19" name="Freeform 48"/>
                <p:cNvSpPr>
                  <a:spLocks/>
                </p:cNvSpPr>
                <p:nvPr/>
              </p:nvSpPr>
              <p:spPr bwMode="auto">
                <a:xfrm>
                  <a:off x="-2173288" y="2138363"/>
                  <a:ext cx="144463" cy="211138"/>
                </a:xfrm>
                <a:custGeom>
                  <a:avLst/>
                  <a:gdLst>
                    <a:gd name="T0" fmla="*/ 65 w 65"/>
                    <a:gd name="T1" fmla="*/ 0 h 95"/>
                    <a:gd name="T2" fmla="*/ 48 w 65"/>
                    <a:gd name="T3" fmla="*/ 68 h 95"/>
                    <a:gd name="T4" fmla="*/ 24 w 65"/>
                    <a:gd name="T5" fmla="*/ 95 h 95"/>
                    <a:gd name="T6" fmla="*/ 13 w 65"/>
                    <a:gd name="T7" fmla="*/ 94 h 95"/>
                    <a:gd name="T8" fmla="*/ 11 w 65"/>
                    <a:gd name="T9" fmla="*/ 80 h 95"/>
                    <a:gd name="T10" fmla="*/ 19 w 65"/>
                    <a:gd name="T11" fmla="*/ 81 h 95"/>
                    <a:gd name="T12" fmla="*/ 29 w 65"/>
                    <a:gd name="T13" fmla="*/ 73 h 95"/>
                    <a:gd name="T14" fmla="*/ 31 w 65"/>
                    <a:gd name="T15" fmla="*/ 65 h 95"/>
                    <a:gd name="T16" fmla="*/ 0 w 65"/>
                    <a:gd name="T17" fmla="*/ 8 h 95"/>
                    <a:gd name="T18" fmla="*/ 20 w 65"/>
                    <a:gd name="T19" fmla="*/ 5 h 95"/>
                    <a:gd name="T20" fmla="*/ 36 w 65"/>
                    <a:gd name="T21" fmla="*/ 41 h 95"/>
                    <a:gd name="T22" fmla="*/ 38 w 65"/>
                    <a:gd name="T23" fmla="*/ 49 h 95"/>
                    <a:gd name="T24" fmla="*/ 38 w 65"/>
                    <a:gd name="T25" fmla="*/ 49 h 95"/>
                    <a:gd name="T26" fmla="*/ 39 w 65"/>
                    <a:gd name="T27" fmla="*/ 40 h 95"/>
                    <a:gd name="T28" fmla="*/ 47 w 65"/>
                    <a:gd name="T29" fmla="*/ 2 h 95"/>
                    <a:gd name="T30" fmla="*/ 65 w 65"/>
                    <a:gd name="T3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95">
                      <a:moveTo>
                        <a:pt x="65" y="0"/>
                      </a:moveTo>
                      <a:cubicBezTo>
                        <a:pt x="48" y="68"/>
                        <a:pt x="48" y="68"/>
                        <a:pt x="48" y="68"/>
                      </a:cubicBezTo>
                      <a:cubicBezTo>
                        <a:pt x="44" y="85"/>
                        <a:pt x="36" y="93"/>
                        <a:pt x="24" y="95"/>
                      </a:cubicBezTo>
                      <a:cubicBezTo>
                        <a:pt x="20" y="95"/>
                        <a:pt x="16" y="95"/>
                        <a:pt x="13" y="94"/>
                      </a:cubicBezTo>
                      <a:cubicBezTo>
                        <a:pt x="11" y="80"/>
                        <a:pt x="11" y="80"/>
                        <a:pt x="11" y="80"/>
                      </a:cubicBezTo>
                      <a:cubicBezTo>
                        <a:pt x="14" y="81"/>
                        <a:pt x="16" y="81"/>
                        <a:pt x="19" y="81"/>
                      </a:cubicBezTo>
                      <a:cubicBezTo>
                        <a:pt x="24" y="80"/>
                        <a:pt x="27" y="78"/>
                        <a:pt x="29" y="73"/>
                      </a:cubicBezTo>
                      <a:cubicBezTo>
                        <a:pt x="31" y="65"/>
                        <a:pt x="31" y="65"/>
                        <a:pt x="31" y="65"/>
                      </a:cubicBezTo>
                      <a:cubicBezTo>
                        <a:pt x="0" y="8"/>
                        <a:pt x="0" y="8"/>
                        <a:pt x="0" y="8"/>
                      </a:cubicBezTo>
                      <a:cubicBezTo>
                        <a:pt x="20" y="5"/>
                        <a:pt x="20" y="5"/>
                        <a:pt x="20" y="5"/>
                      </a:cubicBezTo>
                      <a:cubicBezTo>
                        <a:pt x="36" y="41"/>
                        <a:pt x="36" y="41"/>
                        <a:pt x="36" y="41"/>
                      </a:cubicBezTo>
                      <a:cubicBezTo>
                        <a:pt x="37" y="43"/>
                        <a:pt x="37" y="46"/>
                        <a:pt x="38" y="49"/>
                      </a:cubicBezTo>
                      <a:cubicBezTo>
                        <a:pt x="38" y="49"/>
                        <a:pt x="38" y="49"/>
                        <a:pt x="38" y="49"/>
                      </a:cubicBezTo>
                      <a:cubicBezTo>
                        <a:pt x="38" y="46"/>
                        <a:pt x="39" y="44"/>
                        <a:pt x="39" y="40"/>
                      </a:cubicBezTo>
                      <a:cubicBezTo>
                        <a:pt x="47" y="2"/>
                        <a:pt x="47" y="2"/>
                        <a:pt x="47" y="2"/>
                      </a:cubicBezTo>
                      <a:lnTo>
                        <a:pt x="6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20" name="Freeform 49"/>
                <p:cNvSpPr>
                  <a:spLocks/>
                </p:cNvSpPr>
                <p:nvPr/>
              </p:nvSpPr>
              <p:spPr bwMode="auto">
                <a:xfrm>
                  <a:off x="-3022600" y="2559050"/>
                  <a:ext cx="142875" cy="298450"/>
                </a:xfrm>
                <a:custGeom>
                  <a:avLst/>
                  <a:gdLst>
                    <a:gd name="T0" fmla="*/ 62 w 64"/>
                    <a:gd name="T1" fmla="*/ 76 h 134"/>
                    <a:gd name="T2" fmla="*/ 54 w 64"/>
                    <a:gd name="T3" fmla="*/ 116 h 134"/>
                    <a:gd name="T4" fmla="*/ 22 w 64"/>
                    <a:gd name="T5" fmla="*/ 134 h 134"/>
                    <a:gd name="T6" fmla="*/ 3 w 64"/>
                    <a:gd name="T7" fmla="*/ 132 h 134"/>
                    <a:gd name="T8" fmla="*/ 0 w 64"/>
                    <a:gd name="T9" fmla="*/ 106 h 134"/>
                    <a:gd name="T10" fmla="*/ 17 w 64"/>
                    <a:gd name="T11" fmla="*/ 109 h 134"/>
                    <a:gd name="T12" fmla="*/ 33 w 64"/>
                    <a:gd name="T13" fmla="*/ 78 h 134"/>
                    <a:gd name="T14" fmla="*/ 25 w 64"/>
                    <a:gd name="T15" fmla="*/ 4 h 134"/>
                    <a:gd name="T16" fmla="*/ 53 w 64"/>
                    <a:gd name="T17" fmla="*/ 0 h 134"/>
                    <a:gd name="T18" fmla="*/ 62 w 64"/>
                    <a:gd name="T19" fmla="*/ 7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4">
                      <a:moveTo>
                        <a:pt x="62" y="76"/>
                      </a:moveTo>
                      <a:cubicBezTo>
                        <a:pt x="64" y="93"/>
                        <a:pt x="61" y="107"/>
                        <a:pt x="54" y="116"/>
                      </a:cubicBezTo>
                      <a:cubicBezTo>
                        <a:pt x="48" y="126"/>
                        <a:pt x="37" y="132"/>
                        <a:pt x="22" y="134"/>
                      </a:cubicBezTo>
                      <a:cubicBezTo>
                        <a:pt x="15" y="134"/>
                        <a:pt x="9" y="134"/>
                        <a:pt x="3" y="132"/>
                      </a:cubicBezTo>
                      <a:cubicBezTo>
                        <a:pt x="0" y="106"/>
                        <a:pt x="0" y="106"/>
                        <a:pt x="0" y="106"/>
                      </a:cubicBezTo>
                      <a:cubicBezTo>
                        <a:pt x="5" y="109"/>
                        <a:pt x="11" y="110"/>
                        <a:pt x="17" y="109"/>
                      </a:cubicBezTo>
                      <a:cubicBezTo>
                        <a:pt x="30" y="108"/>
                        <a:pt x="35" y="98"/>
                        <a:pt x="33" y="78"/>
                      </a:cubicBezTo>
                      <a:cubicBezTo>
                        <a:pt x="25" y="4"/>
                        <a:pt x="25" y="4"/>
                        <a:pt x="25" y="4"/>
                      </a:cubicBezTo>
                      <a:cubicBezTo>
                        <a:pt x="53" y="0"/>
                        <a:pt x="53" y="0"/>
                        <a:pt x="53" y="0"/>
                      </a:cubicBezTo>
                      <a:lnTo>
                        <a:pt x="62"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21" name="Freeform 50"/>
                <p:cNvSpPr>
                  <a:spLocks/>
                </p:cNvSpPr>
                <p:nvPr/>
              </p:nvSpPr>
              <p:spPr bwMode="auto">
                <a:xfrm>
                  <a:off x="-2855913" y="2527300"/>
                  <a:ext cx="257175" cy="307975"/>
                </a:xfrm>
                <a:custGeom>
                  <a:avLst/>
                  <a:gdLst>
                    <a:gd name="T0" fmla="*/ 112 w 116"/>
                    <a:gd name="T1" fmla="*/ 71 h 138"/>
                    <a:gd name="T2" fmla="*/ 66 w 116"/>
                    <a:gd name="T3" fmla="*/ 134 h 138"/>
                    <a:gd name="T4" fmla="*/ 8 w 116"/>
                    <a:gd name="T5" fmla="*/ 85 h 138"/>
                    <a:gd name="T6" fmla="*/ 0 w 116"/>
                    <a:gd name="T7" fmla="*/ 12 h 138"/>
                    <a:gd name="T8" fmla="*/ 28 w 116"/>
                    <a:gd name="T9" fmla="*/ 9 h 138"/>
                    <a:gd name="T10" fmla="*/ 36 w 116"/>
                    <a:gd name="T11" fmla="*/ 82 h 138"/>
                    <a:gd name="T12" fmla="*/ 64 w 116"/>
                    <a:gd name="T13" fmla="*/ 109 h 138"/>
                    <a:gd name="T14" fmla="*/ 84 w 116"/>
                    <a:gd name="T15" fmla="*/ 77 h 138"/>
                    <a:gd name="T16" fmla="*/ 75 w 116"/>
                    <a:gd name="T17" fmla="*/ 3 h 138"/>
                    <a:gd name="T18" fmla="*/ 104 w 116"/>
                    <a:gd name="T19" fmla="*/ 0 h 138"/>
                    <a:gd name="T20" fmla="*/ 112 w 116"/>
                    <a:gd name="T21"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8">
                      <a:moveTo>
                        <a:pt x="112" y="71"/>
                      </a:moveTo>
                      <a:cubicBezTo>
                        <a:pt x="116" y="109"/>
                        <a:pt x="101" y="130"/>
                        <a:pt x="66" y="134"/>
                      </a:cubicBezTo>
                      <a:cubicBezTo>
                        <a:pt x="31" y="138"/>
                        <a:pt x="12" y="122"/>
                        <a:pt x="8" y="85"/>
                      </a:cubicBezTo>
                      <a:cubicBezTo>
                        <a:pt x="0" y="12"/>
                        <a:pt x="0" y="12"/>
                        <a:pt x="0" y="12"/>
                      </a:cubicBezTo>
                      <a:cubicBezTo>
                        <a:pt x="28" y="9"/>
                        <a:pt x="28" y="9"/>
                        <a:pt x="28" y="9"/>
                      </a:cubicBezTo>
                      <a:cubicBezTo>
                        <a:pt x="36" y="82"/>
                        <a:pt x="36" y="82"/>
                        <a:pt x="36" y="82"/>
                      </a:cubicBezTo>
                      <a:cubicBezTo>
                        <a:pt x="39" y="102"/>
                        <a:pt x="48" y="111"/>
                        <a:pt x="64" y="109"/>
                      </a:cubicBezTo>
                      <a:cubicBezTo>
                        <a:pt x="79" y="108"/>
                        <a:pt x="86" y="97"/>
                        <a:pt x="84" y="77"/>
                      </a:cubicBezTo>
                      <a:cubicBezTo>
                        <a:pt x="75" y="3"/>
                        <a:pt x="75" y="3"/>
                        <a:pt x="75" y="3"/>
                      </a:cubicBezTo>
                      <a:cubicBezTo>
                        <a:pt x="104" y="0"/>
                        <a:pt x="104" y="0"/>
                        <a:pt x="104" y="0"/>
                      </a:cubicBezTo>
                      <a:lnTo>
                        <a:pt x="112"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22" name="Freeform 51"/>
                <p:cNvSpPr>
                  <a:spLocks/>
                </p:cNvSpPr>
                <p:nvPr/>
              </p:nvSpPr>
              <p:spPr bwMode="auto">
                <a:xfrm>
                  <a:off x="-2573338" y="2492375"/>
                  <a:ext cx="284163" cy="309563"/>
                </a:xfrm>
                <a:custGeom>
                  <a:avLst/>
                  <a:gdLst>
                    <a:gd name="T0" fmla="*/ 128 w 128"/>
                    <a:gd name="T1" fmla="*/ 126 h 139"/>
                    <a:gd name="T2" fmla="*/ 99 w 128"/>
                    <a:gd name="T3" fmla="*/ 129 h 139"/>
                    <a:gd name="T4" fmla="*/ 38 w 128"/>
                    <a:gd name="T5" fmla="*/ 56 h 139"/>
                    <a:gd name="T6" fmla="*/ 30 w 128"/>
                    <a:gd name="T7" fmla="*/ 47 h 139"/>
                    <a:gd name="T8" fmla="*/ 30 w 128"/>
                    <a:gd name="T9" fmla="*/ 47 h 139"/>
                    <a:gd name="T10" fmla="*/ 33 w 128"/>
                    <a:gd name="T11" fmla="*/ 67 h 139"/>
                    <a:gd name="T12" fmla="*/ 41 w 128"/>
                    <a:gd name="T13" fmla="*/ 136 h 139"/>
                    <a:gd name="T14" fmla="*/ 14 w 128"/>
                    <a:gd name="T15" fmla="*/ 139 h 139"/>
                    <a:gd name="T16" fmla="*/ 0 w 128"/>
                    <a:gd name="T17" fmla="*/ 13 h 139"/>
                    <a:gd name="T18" fmla="*/ 30 w 128"/>
                    <a:gd name="T19" fmla="*/ 10 h 139"/>
                    <a:gd name="T20" fmla="*/ 89 w 128"/>
                    <a:gd name="T21" fmla="*/ 81 h 139"/>
                    <a:gd name="T22" fmla="*/ 97 w 128"/>
                    <a:gd name="T23" fmla="*/ 90 h 139"/>
                    <a:gd name="T24" fmla="*/ 97 w 128"/>
                    <a:gd name="T25" fmla="*/ 90 h 139"/>
                    <a:gd name="T26" fmla="*/ 94 w 128"/>
                    <a:gd name="T27" fmla="*/ 73 h 139"/>
                    <a:gd name="T28" fmla="*/ 86 w 128"/>
                    <a:gd name="T29" fmla="*/ 3 h 139"/>
                    <a:gd name="T30" fmla="*/ 113 w 128"/>
                    <a:gd name="T31" fmla="*/ 0 h 139"/>
                    <a:gd name="T32" fmla="*/ 128 w 128"/>
                    <a:gd name="T3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39">
                      <a:moveTo>
                        <a:pt x="128" y="126"/>
                      </a:moveTo>
                      <a:cubicBezTo>
                        <a:pt x="99" y="129"/>
                        <a:pt x="99" y="129"/>
                        <a:pt x="99" y="129"/>
                      </a:cubicBezTo>
                      <a:cubicBezTo>
                        <a:pt x="38" y="56"/>
                        <a:pt x="38" y="56"/>
                        <a:pt x="38" y="56"/>
                      </a:cubicBezTo>
                      <a:cubicBezTo>
                        <a:pt x="34" y="52"/>
                        <a:pt x="32" y="49"/>
                        <a:pt x="30" y="47"/>
                      </a:cubicBezTo>
                      <a:cubicBezTo>
                        <a:pt x="30" y="47"/>
                        <a:pt x="30" y="47"/>
                        <a:pt x="30" y="47"/>
                      </a:cubicBezTo>
                      <a:cubicBezTo>
                        <a:pt x="31" y="51"/>
                        <a:pt x="32" y="58"/>
                        <a:pt x="33" y="67"/>
                      </a:cubicBezTo>
                      <a:cubicBezTo>
                        <a:pt x="41" y="136"/>
                        <a:pt x="41" y="136"/>
                        <a:pt x="41" y="136"/>
                      </a:cubicBezTo>
                      <a:cubicBezTo>
                        <a:pt x="14" y="139"/>
                        <a:pt x="14" y="139"/>
                        <a:pt x="14" y="139"/>
                      </a:cubicBezTo>
                      <a:cubicBezTo>
                        <a:pt x="0" y="13"/>
                        <a:pt x="0" y="13"/>
                        <a:pt x="0" y="13"/>
                      </a:cubicBezTo>
                      <a:cubicBezTo>
                        <a:pt x="30" y="10"/>
                        <a:pt x="30" y="10"/>
                        <a:pt x="30" y="10"/>
                      </a:cubicBezTo>
                      <a:cubicBezTo>
                        <a:pt x="89" y="81"/>
                        <a:pt x="89" y="81"/>
                        <a:pt x="89" y="81"/>
                      </a:cubicBezTo>
                      <a:cubicBezTo>
                        <a:pt x="92" y="84"/>
                        <a:pt x="94" y="87"/>
                        <a:pt x="97" y="90"/>
                      </a:cubicBezTo>
                      <a:cubicBezTo>
                        <a:pt x="97" y="90"/>
                        <a:pt x="97" y="90"/>
                        <a:pt x="97" y="90"/>
                      </a:cubicBezTo>
                      <a:cubicBezTo>
                        <a:pt x="96" y="87"/>
                        <a:pt x="95" y="82"/>
                        <a:pt x="94" y="73"/>
                      </a:cubicBezTo>
                      <a:cubicBezTo>
                        <a:pt x="86" y="3"/>
                        <a:pt x="86" y="3"/>
                        <a:pt x="86" y="3"/>
                      </a:cubicBezTo>
                      <a:cubicBezTo>
                        <a:pt x="113" y="0"/>
                        <a:pt x="113" y="0"/>
                        <a:pt x="113" y="0"/>
                      </a:cubicBezTo>
                      <a:lnTo>
                        <a:pt x="128" y="12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sp>
              <p:nvSpPr>
                <p:cNvPr id="123" name="Freeform 52"/>
                <p:cNvSpPr>
                  <a:spLocks/>
                </p:cNvSpPr>
                <p:nvPr/>
              </p:nvSpPr>
              <p:spPr bwMode="auto">
                <a:xfrm>
                  <a:off x="-2154238" y="2454275"/>
                  <a:ext cx="149225" cy="293688"/>
                </a:xfrm>
                <a:custGeom>
                  <a:avLst/>
                  <a:gdLst>
                    <a:gd name="T0" fmla="*/ 52 w 67"/>
                    <a:gd name="T1" fmla="*/ 0 h 132"/>
                    <a:gd name="T2" fmla="*/ 67 w 67"/>
                    <a:gd name="T3" fmla="*/ 128 h 132"/>
                    <a:gd name="T4" fmla="*/ 39 w 67"/>
                    <a:gd name="T5" fmla="*/ 132 h 132"/>
                    <a:gd name="T6" fmla="*/ 28 w 67"/>
                    <a:gd name="T7" fmla="*/ 34 h 132"/>
                    <a:gd name="T8" fmla="*/ 23 w 67"/>
                    <a:gd name="T9" fmla="*/ 39 h 132"/>
                    <a:gd name="T10" fmla="*/ 17 w 67"/>
                    <a:gd name="T11" fmla="*/ 43 h 132"/>
                    <a:gd name="T12" fmla="*/ 10 w 67"/>
                    <a:gd name="T13" fmla="*/ 46 h 132"/>
                    <a:gd name="T14" fmla="*/ 2 w 67"/>
                    <a:gd name="T15" fmla="*/ 48 h 132"/>
                    <a:gd name="T16" fmla="*/ 0 w 67"/>
                    <a:gd name="T17" fmla="*/ 25 h 132"/>
                    <a:gd name="T18" fmla="*/ 19 w 67"/>
                    <a:gd name="T19" fmla="*/ 14 h 132"/>
                    <a:gd name="T20" fmla="*/ 35 w 67"/>
                    <a:gd name="T21" fmla="*/ 2 h 132"/>
                    <a:gd name="T22" fmla="*/ 52 w 6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32">
                      <a:moveTo>
                        <a:pt x="52" y="0"/>
                      </a:moveTo>
                      <a:cubicBezTo>
                        <a:pt x="67" y="128"/>
                        <a:pt x="67" y="128"/>
                        <a:pt x="67" y="128"/>
                      </a:cubicBezTo>
                      <a:cubicBezTo>
                        <a:pt x="39" y="132"/>
                        <a:pt x="39" y="132"/>
                        <a:pt x="39" y="132"/>
                      </a:cubicBezTo>
                      <a:cubicBezTo>
                        <a:pt x="28" y="34"/>
                        <a:pt x="28" y="34"/>
                        <a:pt x="28" y="34"/>
                      </a:cubicBezTo>
                      <a:cubicBezTo>
                        <a:pt x="26" y="36"/>
                        <a:pt x="25" y="37"/>
                        <a:pt x="23" y="39"/>
                      </a:cubicBezTo>
                      <a:cubicBezTo>
                        <a:pt x="21" y="40"/>
                        <a:pt x="19" y="41"/>
                        <a:pt x="17" y="43"/>
                      </a:cubicBezTo>
                      <a:cubicBezTo>
                        <a:pt x="14" y="44"/>
                        <a:pt x="12" y="45"/>
                        <a:pt x="10" y="46"/>
                      </a:cubicBezTo>
                      <a:cubicBezTo>
                        <a:pt x="7" y="47"/>
                        <a:pt x="5" y="48"/>
                        <a:pt x="2" y="48"/>
                      </a:cubicBezTo>
                      <a:cubicBezTo>
                        <a:pt x="0" y="25"/>
                        <a:pt x="0" y="25"/>
                        <a:pt x="0" y="25"/>
                      </a:cubicBezTo>
                      <a:cubicBezTo>
                        <a:pt x="7" y="22"/>
                        <a:pt x="13" y="18"/>
                        <a:pt x="19" y="14"/>
                      </a:cubicBezTo>
                      <a:cubicBezTo>
                        <a:pt x="25" y="10"/>
                        <a:pt x="30" y="6"/>
                        <a:pt x="35" y="2"/>
                      </a:cubicBezTo>
                      <a:lnTo>
                        <a:pt x="5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MX" kern="0" dirty="0">
                    <a:solidFill>
                      <a:srgbClr val="404040"/>
                    </a:solidFill>
                  </a:endParaRPr>
                </a:p>
              </p:txBody>
            </p:sp>
          </p:grpSp>
          <p:grpSp>
            <p:nvGrpSpPr>
              <p:cNvPr id="88" name="Group 87"/>
              <p:cNvGrpSpPr/>
              <p:nvPr/>
            </p:nvGrpSpPr>
            <p:grpSpPr>
              <a:xfrm>
                <a:off x="9145431" y="2966466"/>
                <a:ext cx="365757" cy="783110"/>
                <a:chOff x="9195251" y="2966466"/>
                <a:chExt cx="365757" cy="783110"/>
              </a:xfrm>
            </p:grpSpPr>
            <p:cxnSp>
              <p:nvCxnSpPr>
                <p:cNvPr id="90" name="Straight Connector 89"/>
                <p:cNvCxnSpPr/>
                <p:nvPr/>
              </p:nvCxnSpPr>
              <p:spPr>
                <a:xfrm flipV="1">
                  <a:off x="9378129" y="2966466"/>
                  <a:ext cx="0" cy="438945"/>
                </a:xfrm>
                <a:prstGeom prst="line">
                  <a:avLst/>
                </a:prstGeom>
                <a:noFill/>
                <a:ln w="38100" cap="rnd" cmpd="sng" algn="ctr">
                  <a:solidFill>
                    <a:srgbClr val="AC2A90"/>
                  </a:solidFill>
                  <a:prstDash val="sysDot"/>
                  <a:headEnd type="none"/>
                  <a:tailEnd type="oval"/>
                </a:ln>
                <a:effectLst/>
              </p:spPr>
            </p:cxnSp>
            <p:sp>
              <p:nvSpPr>
                <p:cNvPr id="91" name="Oval 90"/>
                <p:cNvSpPr/>
                <p:nvPr/>
              </p:nvSpPr>
              <p:spPr bwMode="auto">
                <a:xfrm>
                  <a:off x="9195251" y="3383819"/>
                  <a:ext cx="365757" cy="365757"/>
                </a:xfrm>
                <a:prstGeom prst="ellipse">
                  <a:avLst/>
                </a:prstGeom>
                <a:solidFill>
                  <a:srgbClr val="FFFFFF"/>
                </a:solidFill>
                <a:ln w="38100" cap="flat" cmpd="sng" algn="ctr">
                  <a:solidFill>
                    <a:srgbClr val="9C227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9" name="TextBox 88"/>
              <p:cNvSpPr txBox="1"/>
              <p:nvPr/>
            </p:nvSpPr>
            <p:spPr>
              <a:xfrm>
                <a:off x="8393843" y="1746454"/>
                <a:ext cx="1740766" cy="324000"/>
              </a:xfrm>
              <a:prstGeom prst="rect">
                <a:avLst/>
              </a:prstGeom>
              <a:noFill/>
            </p:spPr>
            <p:txBody>
              <a:bodyPr wrap="square" lIns="0" tIns="0" rIns="0" bIns="0" rtlCol="0" anchor="ctr">
                <a:noAutofit/>
              </a:bodyPr>
              <a:lstStyle/>
              <a:p>
                <a:pPr algn="ctr">
                  <a:defRPr/>
                </a:pPr>
                <a:r>
                  <a:rPr lang="es-MX" sz="1600" kern="0" dirty="0">
                    <a:solidFill>
                      <a:srgbClr val="AC2A90"/>
                    </a:solidFill>
                    <a:cs typeface="Arial" pitchFamily="34" charset="0"/>
                  </a:rPr>
                  <a:t>Inicio del proyecto</a:t>
                </a:r>
                <a:endParaRPr lang="es-MX" sz="1600" kern="0" dirty="0">
                  <a:solidFill>
                    <a:srgbClr val="404040"/>
                  </a:solidFill>
                  <a:cs typeface="Arial" pitchFamily="34" charset="0"/>
                </a:endParaRPr>
              </a:p>
            </p:txBody>
          </p:sp>
        </p:grpSp>
        <p:sp>
          <p:nvSpPr>
            <p:cNvPr id="125" name="Isosceles Triangle 124"/>
            <p:cNvSpPr/>
            <p:nvPr/>
          </p:nvSpPr>
          <p:spPr bwMode="auto">
            <a:xfrm rot="16200000">
              <a:off x="2768858" y="3359408"/>
              <a:ext cx="510159" cy="439792"/>
            </a:xfrm>
            <a:prstGeom prst="triangle">
              <a:avLst/>
            </a:prstGeom>
            <a:solidFill>
              <a:srgbClr val="BA141A"/>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s-MX" sz="800" kern="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4711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00B0F0"/>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3-30410_WPC_Breakout_Template_16x9">
  <a:themeElements>
    <a:clrScheme name="Custom 5">
      <a:dk1>
        <a:srgbClr val="000000"/>
      </a:dk1>
      <a:lt1>
        <a:srgbClr val="FFFFFF"/>
      </a:lt1>
      <a:dk2>
        <a:srgbClr val="3F3F3F"/>
      </a:dk2>
      <a:lt2>
        <a:srgbClr val="F2F2F2"/>
      </a:lt2>
      <a:accent1>
        <a:srgbClr val="E63A1D"/>
      </a:accent1>
      <a:accent2>
        <a:srgbClr val="67297A"/>
      </a:accent2>
      <a:accent3>
        <a:srgbClr val="55C5E9"/>
      </a:accent3>
      <a:accent4>
        <a:srgbClr val="FDB813"/>
      </a:accent4>
      <a:accent5>
        <a:srgbClr val="F68C1E"/>
      </a:accent5>
      <a:accent6>
        <a:srgbClr val="442258"/>
      </a:accent6>
      <a:hlink>
        <a:srgbClr val="EC4F24"/>
      </a:hlink>
      <a:folHlink>
        <a:srgbClr val="4C4C4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8.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2246</Words>
  <Application>Microsoft Office PowerPoint</Application>
  <PresentationFormat>Widescreen</PresentationFormat>
  <Paragraphs>336</Paragraphs>
  <Slides>33</Slides>
  <Notes>14</Notes>
  <HiddenSlides>0</HiddenSlides>
  <MMClips>0</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33</vt:i4>
      </vt:variant>
    </vt:vector>
  </HeadingPairs>
  <TitlesOfParts>
    <vt:vector size="58" baseType="lpstr">
      <vt:lpstr>MS PGothic</vt:lpstr>
      <vt:lpstr>MS PGothic</vt:lpstr>
      <vt:lpstr>Arial</vt:lpstr>
      <vt:lpstr>Avenir LT Pro 45 Book</vt:lpstr>
      <vt:lpstr>Bodoni MT</vt:lpstr>
      <vt:lpstr>Bodoni Std Bold Italic</vt:lpstr>
      <vt:lpstr>Calibri</vt:lpstr>
      <vt:lpstr>Consolas</vt:lpstr>
      <vt:lpstr>Segoe Pro</vt:lpstr>
      <vt:lpstr>Segoe UI</vt:lpstr>
      <vt:lpstr>Segoe UI Light</vt:lpstr>
      <vt:lpstr>Segoe UI Semibold</vt:lpstr>
      <vt:lpstr>Segoe UI Semilight</vt:lpstr>
      <vt:lpstr>Symbol</vt:lpstr>
      <vt:lpstr>Times New Roman</vt:lpstr>
      <vt:lpstr>Trebuchet MS</vt:lpstr>
      <vt:lpstr>Wingdings</vt:lpstr>
      <vt:lpstr>1_Office Theme</vt:lpstr>
      <vt:lpstr>2_MSVID_White_16x9_2012-08-18</vt:lpstr>
      <vt:lpstr>2_5-30629_Build_Template_WHITE</vt:lpstr>
      <vt:lpstr>1_MSVID_White_16x9_2012-08-18</vt:lpstr>
      <vt:lpstr>3-30410_WPC_Breakout_Template_16x9</vt:lpstr>
      <vt:lpstr>Content Slides - Light</vt:lpstr>
      <vt:lpstr>COLOR TEMPLATE</vt:lpstr>
      <vt:lpstr>1_Template (March 2016)</vt:lpstr>
      <vt:lpstr>DevOps en Microsoft Azure y su interacción con tecnologías de código abierto y Xamarin</vt:lpstr>
      <vt:lpstr>PowerPoint Presentation</vt:lpstr>
      <vt:lpstr>DevOps: Tres componentes clave</vt:lpstr>
      <vt:lpstr>Retos en el despliegue de SW, (SW Delivery)</vt:lpstr>
      <vt:lpstr>PowerPoint Presentation</vt:lpstr>
      <vt:lpstr>Beneficios de DevOps </vt:lpstr>
      <vt:lpstr>Prácticas DevOps</vt:lpstr>
      <vt:lpstr>PowerPoint Presentation</vt:lpstr>
      <vt:lpstr>PowerPoint Presentation</vt:lpstr>
      <vt:lpstr>PowerPoint Presentation</vt:lpstr>
      <vt:lpstr>Planeación ágil</vt:lpstr>
      <vt:lpstr>PowerPoint Presentation</vt:lpstr>
      <vt:lpstr>DevOps JAVA</vt:lpstr>
      <vt:lpstr>PowerPoint Presentation</vt:lpstr>
      <vt:lpstr>PowerPoint Presentation</vt:lpstr>
      <vt:lpstr>PowerPoint Presentation</vt:lpstr>
      <vt:lpstr>PowerPoint Presentation</vt:lpstr>
      <vt:lpstr>PowerPoint Presentation</vt:lpstr>
      <vt:lpstr>PowerPoint Presentation</vt:lpstr>
      <vt:lpstr>Xamarin and Visual Studio integration</vt:lpstr>
      <vt:lpstr>Diseño de UI</vt:lpstr>
      <vt:lpstr>Xamarin Forms</vt:lpstr>
      <vt:lpstr>PowerPoint Presentation</vt:lpstr>
      <vt:lpstr>Xamarin Test Cloud</vt:lpstr>
      <vt:lpstr>Demo Xamarin….</vt:lpstr>
      <vt:lpstr>PowerPoint Presentation</vt:lpstr>
      <vt:lpstr>Application Insights</vt:lpstr>
      <vt:lpstr>Application Insights</vt:lpstr>
      <vt:lpstr>Application Insights</vt:lpstr>
      <vt:lpstr>PowerPoint Presentation</vt:lpstr>
      <vt:lpstr>PowerPoint Presentation</vt:lpstr>
      <vt:lpstr>PowerPoint Presentation</vt:lpstr>
      <vt:lpstr>Grácias…..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en Microsoft Azure y su interacción con tecnologías de código abierto y Xamarin</dc:title>
  <dc:creator>Eduardo Sanchez</dc:creator>
  <cp:lastModifiedBy>Eduardo Sanchez</cp:lastModifiedBy>
  <cp:revision>1</cp:revision>
  <dcterms:created xsi:type="dcterms:W3CDTF">2016-08-30T03:25:46Z</dcterms:created>
  <dcterms:modified xsi:type="dcterms:W3CDTF">2016-08-30T03:26:54Z</dcterms:modified>
</cp:coreProperties>
</file>